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4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5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6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7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8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9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10.xml" ContentType="application/vnd.openxmlformats-officedocument.presentationml.notesSlide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11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12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13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14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notesSlides/notesSlide15.xml" ContentType="application/vnd.openxmlformats-officedocument.presentationml.notesSlid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033" r:id="rId3"/>
    <p:sldId id="2090" r:id="rId4"/>
    <p:sldId id="2091" r:id="rId5"/>
    <p:sldId id="2095" r:id="rId6"/>
    <p:sldId id="2094" r:id="rId7"/>
    <p:sldId id="2127" r:id="rId8"/>
    <p:sldId id="2096" r:id="rId9"/>
    <p:sldId id="2097" r:id="rId10"/>
    <p:sldId id="2098" r:id="rId11"/>
    <p:sldId id="2099" r:id="rId12"/>
    <p:sldId id="2100" r:id="rId13"/>
    <p:sldId id="2126" r:id="rId14"/>
    <p:sldId id="2101" r:id="rId15"/>
    <p:sldId id="2102" r:id="rId16"/>
    <p:sldId id="615" r:id="rId17"/>
    <p:sldId id="477" r:id="rId18"/>
    <p:sldId id="1144" r:id="rId19"/>
    <p:sldId id="283" r:id="rId20"/>
    <p:sldId id="2124" r:id="rId21"/>
    <p:sldId id="2125" r:id="rId22"/>
    <p:sldId id="282" r:id="rId23"/>
    <p:sldId id="2119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6" userDrawn="1">
          <p15:clr>
            <a:srgbClr val="A4A3A4"/>
          </p15:clr>
        </p15:guide>
        <p15:guide id="2" pos="36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车莹" initials="车莹" lastIdx="0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FFFFFF"/>
    <a:srgbClr val="496BFD"/>
    <a:srgbClr val="1D0EE6"/>
    <a:srgbClr val="301FDB"/>
    <a:srgbClr val="4136DA"/>
    <a:srgbClr val="1F2DA8"/>
    <a:srgbClr val="2929C3"/>
    <a:srgbClr val="008751"/>
    <a:srgbClr val="086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/>
    <p:restoredTop sz="94660"/>
  </p:normalViewPr>
  <p:slideViewPr>
    <p:cSldViewPr snapToGrid="0" showGuides="1">
      <p:cViewPr varScale="1">
        <p:scale>
          <a:sx n="84" d="100"/>
          <a:sy n="84" d="100"/>
        </p:scale>
        <p:origin x="77" y="312"/>
      </p:cViewPr>
      <p:guideLst>
        <p:guide orient="horz" pos="2236"/>
        <p:guide pos="3640"/>
      </p:guideLst>
    </p:cSldViewPr>
  </p:slideViewPr>
  <p:notesTextViewPr>
    <p:cViewPr>
      <p:scale>
        <a:sx n="3" d="2"/>
        <a:sy n="3" d="2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79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65744errd62bd0b2"/>
          <p:cNvPicPr>
            <a:picLocks noChangeAspect="1"/>
          </p:cNvPicPr>
          <p:nvPr userDrawn="1"/>
        </p:nvPicPr>
        <p:blipFill>
          <a:blip r:embed="rId3"/>
          <a:srcRect r="3030" b="1818"/>
          <a:stretch>
            <a:fillRect/>
          </a:stretch>
        </p:blipFill>
        <p:spPr>
          <a:xfrm>
            <a:off x="0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 descr="656777744d62bd0b2"/>
          <p:cNvPicPr>
            <a:picLocks noChangeAspect="1"/>
          </p:cNvPicPr>
          <p:nvPr userDrawn="1"/>
        </p:nvPicPr>
        <p:blipFill>
          <a:blip r:embed="rId4"/>
          <a:srcRect l="1178" t="8267" r="20007" b="6667"/>
          <a:stretch>
            <a:fillRect/>
          </a:stretch>
        </p:blipFill>
        <p:spPr>
          <a:xfrm>
            <a:off x="1428115" y="311150"/>
            <a:ext cx="10087610" cy="5917565"/>
          </a:xfrm>
          <a:prstGeom prst="rect">
            <a:avLst/>
          </a:prstGeom>
        </p:spPr>
      </p:pic>
      <p:pic>
        <p:nvPicPr>
          <p:cNvPr id="3" name="图片 2" descr="656777744d62bd0b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rcRect l="50353" t="27099" r="37521" b="32223"/>
          <a:stretch>
            <a:fillRect/>
          </a:stretch>
        </p:blipFill>
        <p:spPr>
          <a:xfrm flipH="1">
            <a:off x="6016625" y="819785"/>
            <a:ext cx="256540" cy="5065395"/>
          </a:xfrm>
          <a:prstGeom prst="rect">
            <a:avLst/>
          </a:prstGeom>
        </p:spPr>
      </p:pic>
      <p:pic>
        <p:nvPicPr>
          <p:cNvPr id="4" name="图片 3" descr="65744dwee62bd0b2"/>
          <p:cNvPicPr>
            <a:picLocks noChangeAspect="1"/>
          </p:cNvPicPr>
          <p:nvPr userDrawn="1"/>
        </p:nvPicPr>
        <p:blipFill>
          <a:blip r:embed="rId5"/>
          <a:srcRect t="54153"/>
          <a:stretch>
            <a:fillRect/>
          </a:stretch>
        </p:blipFill>
        <p:spPr>
          <a:xfrm>
            <a:off x="0" y="3752850"/>
            <a:ext cx="12190730" cy="31051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875405" y="4598670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仿宋" panose="02010609060101010101" pitchFamily="49" charset="-122"/>
              </a:rPr>
              <a:t>北师大版四年级上册数学课件</a:t>
            </a:r>
          </a:p>
        </p:txBody>
      </p:sp>
      <p:pic>
        <p:nvPicPr>
          <p:cNvPr id="24" name="图片 23" descr="29c0454a503a8487456d0d657b3bfbcd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8900" y="3657600"/>
            <a:ext cx="3200400" cy="3200400"/>
          </a:xfrm>
          <a:prstGeom prst="rect">
            <a:avLst/>
          </a:prstGeom>
        </p:spPr>
      </p:pic>
      <p:pic>
        <p:nvPicPr>
          <p:cNvPr id="25" name="图片 24" descr="88f1d44886bfdcfb321f2b42ecfecead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467725" y="2397125"/>
            <a:ext cx="4106545" cy="410654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2026/1/3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525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目标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396" y="653143"/>
            <a:ext cx="1686296" cy="510639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核心素养目标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535" y="653415"/>
            <a:ext cx="2537460" cy="510540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核心素养目标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导入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396" y="653143"/>
            <a:ext cx="1686296" cy="510639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新知导入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讲解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396" y="653143"/>
            <a:ext cx="1686296" cy="510639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396" y="653143"/>
            <a:ext cx="1686296" cy="510639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总结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396" y="653143"/>
            <a:ext cx="1686296" cy="510639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课堂总结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书设计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396" y="653143"/>
            <a:ext cx="1686296" cy="510639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业布置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 hidden="1"/>
          <p:cNvSpPr/>
          <p:nvPr userDrawn="1"/>
        </p:nvSpPr>
        <p:spPr>
          <a:xfrm>
            <a:off x="123461" y="346561"/>
            <a:ext cx="11953079" cy="639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724396" y="653143"/>
            <a:ext cx="1686296" cy="510639"/>
          </a:xfrm>
          <a:prstGeom prst="roundRect">
            <a:avLst/>
          </a:prstGeom>
          <a:solidFill>
            <a:srgbClr val="468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作业布置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5744errd62bd0b2"/>
          <p:cNvPicPr>
            <a:picLocks noChangeAspect="1"/>
          </p:cNvPicPr>
          <p:nvPr userDrawn="1"/>
        </p:nvPicPr>
        <p:blipFill>
          <a:blip r:embed="rId13"/>
          <a:srcRect r="3030" b="1818"/>
          <a:stretch>
            <a:fillRect/>
          </a:stretch>
        </p:blipFill>
        <p:spPr>
          <a:xfrm>
            <a:off x="0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 userDrawn="1"/>
        </p:nvSpPr>
        <p:spPr>
          <a:xfrm>
            <a:off x="220980" y="214630"/>
            <a:ext cx="11748770" cy="6428740"/>
          </a:xfrm>
          <a:prstGeom prst="rect">
            <a:avLst/>
          </a:prstGeom>
          <a:solidFill>
            <a:schemeClr val="bg1"/>
          </a:solidFill>
          <a:ln>
            <a:solidFill>
              <a:srgbClr val="3073E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44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8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173.xml"/><Relationship Id="rId18" Type="http://schemas.openxmlformats.org/officeDocument/2006/relationships/tags" Target="../tags/tag178.xml"/><Relationship Id="rId26" Type="http://schemas.openxmlformats.org/officeDocument/2006/relationships/tags" Target="../tags/tag186.xml"/><Relationship Id="rId39" Type="http://schemas.openxmlformats.org/officeDocument/2006/relationships/tags" Target="../tags/tag199.xml"/><Relationship Id="rId21" Type="http://schemas.openxmlformats.org/officeDocument/2006/relationships/tags" Target="../tags/tag181.xml"/><Relationship Id="rId34" Type="http://schemas.openxmlformats.org/officeDocument/2006/relationships/tags" Target="../tags/tag194.xml"/><Relationship Id="rId42" Type="http://schemas.openxmlformats.org/officeDocument/2006/relationships/tags" Target="../tags/tag202.xml"/><Relationship Id="rId47" Type="http://schemas.openxmlformats.org/officeDocument/2006/relationships/tags" Target="../tags/tag207.xml"/><Relationship Id="rId50" Type="http://schemas.openxmlformats.org/officeDocument/2006/relationships/tags" Target="../tags/tag210.xml"/><Relationship Id="rId55" Type="http://schemas.openxmlformats.org/officeDocument/2006/relationships/slideLayout" Target="../slideLayouts/slideLayout5.xml"/><Relationship Id="rId7" Type="http://schemas.openxmlformats.org/officeDocument/2006/relationships/tags" Target="../tags/tag167.xml"/><Relationship Id="rId2" Type="http://schemas.openxmlformats.org/officeDocument/2006/relationships/tags" Target="../tags/tag162.xml"/><Relationship Id="rId16" Type="http://schemas.openxmlformats.org/officeDocument/2006/relationships/tags" Target="../tags/tag176.xml"/><Relationship Id="rId29" Type="http://schemas.openxmlformats.org/officeDocument/2006/relationships/tags" Target="../tags/tag189.xml"/><Relationship Id="rId11" Type="http://schemas.openxmlformats.org/officeDocument/2006/relationships/tags" Target="../tags/tag171.xml"/><Relationship Id="rId24" Type="http://schemas.openxmlformats.org/officeDocument/2006/relationships/tags" Target="../tags/tag184.xml"/><Relationship Id="rId32" Type="http://schemas.openxmlformats.org/officeDocument/2006/relationships/tags" Target="../tags/tag192.xml"/><Relationship Id="rId37" Type="http://schemas.openxmlformats.org/officeDocument/2006/relationships/tags" Target="../tags/tag197.xml"/><Relationship Id="rId40" Type="http://schemas.openxmlformats.org/officeDocument/2006/relationships/tags" Target="../tags/tag200.xml"/><Relationship Id="rId45" Type="http://schemas.openxmlformats.org/officeDocument/2006/relationships/tags" Target="../tags/tag205.xml"/><Relationship Id="rId53" Type="http://schemas.openxmlformats.org/officeDocument/2006/relationships/tags" Target="../tags/tag213.xml"/><Relationship Id="rId58" Type="http://schemas.openxmlformats.org/officeDocument/2006/relationships/image" Target="../media/image28.png"/><Relationship Id="rId5" Type="http://schemas.openxmlformats.org/officeDocument/2006/relationships/tags" Target="../tags/tag165.xml"/><Relationship Id="rId19" Type="http://schemas.openxmlformats.org/officeDocument/2006/relationships/tags" Target="../tags/tag179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tags" Target="../tags/tag174.xml"/><Relationship Id="rId22" Type="http://schemas.openxmlformats.org/officeDocument/2006/relationships/tags" Target="../tags/tag182.xml"/><Relationship Id="rId27" Type="http://schemas.openxmlformats.org/officeDocument/2006/relationships/tags" Target="../tags/tag187.xml"/><Relationship Id="rId30" Type="http://schemas.openxmlformats.org/officeDocument/2006/relationships/tags" Target="../tags/tag190.xml"/><Relationship Id="rId35" Type="http://schemas.openxmlformats.org/officeDocument/2006/relationships/tags" Target="../tags/tag195.xml"/><Relationship Id="rId43" Type="http://schemas.openxmlformats.org/officeDocument/2006/relationships/tags" Target="../tags/tag203.xml"/><Relationship Id="rId48" Type="http://schemas.openxmlformats.org/officeDocument/2006/relationships/tags" Target="../tags/tag208.xml"/><Relationship Id="rId56" Type="http://schemas.openxmlformats.org/officeDocument/2006/relationships/notesSlide" Target="../notesSlides/notesSlide8.xml"/><Relationship Id="rId8" Type="http://schemas.openxmlformats.org/officeDocument/2006/relationships/tags" Target="../tags/tag168.xml"/><Relationship Id="rId51" Type="http://schemas.openxmlformats.org/officeDocument/2006/relationships/tags" Target="../tags/tag211.xml"/><Relationship Id="rId3" Type="http://schemas.openxmlformats.org/officeDocument/2006/relationships/tags" Target="../tags/tag163.xml"/><Relationship Id="rId12" Type="http://schemas.openxmlformats.org/officeDocument/2006/relationships/tags" Target="../tags/tag172.xml"/><Relationship Id="rId17" Type="http://schemas.openxmlformats.org/officeDocument/2006/relationships/tags" Target="../tags/tag177.xml"/><Relationship Id="rId25" Type="http://schemas.openxmlformats.org/officeDocument/2006/relationships/tags" Target="../tags/tag185.xml"/><Relationship Id="rId33" Type="http://schemas.openxmlformats.org/officeDocument/2006/relationships/tags" Target="../tags/tag193.xml"/><Relationship Id="rId38" Type="http://schemas.openxmlformats.org/officeDocument/2006/relationships/tags" Target="../tags/tag198.xml"/><Relationship Id="rId46" Type="http://schemas.openxmlformats.org/officeDocument/2006/relationships/tags" Target="../tags/tag206.xml"/><Relationship Id="rId59" Type="http://schemas.openxmlformats.org/officeDocument/2006/relationships/image" Target="../media/image29.png"/><Relationship Id="rId20" Type="http://schemas.openxmlformats.org/officeDocument/2006/relationships/tags" Target="../tags/tag180.xml"/><Relationship Id="rId41" Type="http://schemas.openxmlformats.org/officeDocument/2006/relationships/tags" Target="../tags/tag201.xml"/><Relationship Id="rId54" Type="http://schemas.openxmlformats.org/officeDocument/2006/relationships/tags" Target="../tags/tag214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5" Type="http://schemas.openxmlformats.org/officeDocument/2006/relationships/tags" Target="../tags/tag175.xml"/><Relationship Id="rId23" Type="http://schemas.openxmlformats.org/officeDocument/2006/relationships/tags" Target="../tags/tag183.xml"/><Relationship Id="rId28" Type="http://schemas.openxmlformats.org/officeDocument/2006/relationships/tags" Target="../tags/tag188.xml"/><Relationship Id="rId36" Type="http://schemas.openxmlformats.org/officeDocument/2006/relationships/tags" Target="../tags/tag196.xml"/><Relationship Id="rId49" Type="http://schemas.openxmlformats.org/officeDocument/2006/relationships/tags" Target="../tags/tag209.xml"/><Relationship Id="rId57" Type="http://schemas.openxmlformats.org/officeDocument/2006/relationships/image" Target="../media/image27.png"/><Relationship Id="rId10" Type="http://schemas.openxmlformats.org/officeDocument/2006/relationships/tags" Target="../tags/tag170.xml"/><Relationship Id="rId31" Type="http://schemas.openxmlformats.org/officeDocument/2006/relationships/tags" Target="../tags/tag191.xml"/><Relationship Id="rId44" Type="http://schemas.openxmlformats.org/officeDocument/2006/relationships/tags" Target="../tags/tag204.xml"/><Relationship Id="rId52" Type="http://schemas.openxmlformats.org/officeDocument/2006/relationships/tags" Target="../tags/tag212.xml"/><Relationship Id="rId60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tags" Target="../tags/tag227.xml"/><Relationship Id="rId18" Type="http://schemas.openxmlformats.org/officeDocument/2006/relationships/tags" Target="../tags/tag232.xml"/><Relationship Id="rId26" Type="http://schemas.openxmlformats.org/officeDocument/2006/relationships/image" Target="../media/image18.png"/><Relationship Id="rId3" Type="http://schemas.openxmlformats.org/officeDocument/2006/relationships/tags" Target="../tags/tag217.xml"/><Relationship Id="rId21" Type="http://schemas.openxmlformats.org/officeDocument/2006/relationships/notesSlide" Target="../notesSlides/notesSlide9.xml"/><Relationship Id="rId7" Type="http://schemas.openxmlformats.org/officeDocument/2006/relationships/tags" Target="../tags/tag221.xml"/><Relationship Id="rId12" Type="http://schemas.openxmlformats.org/officeDocument/2006/relationships/tags" Target="../tags/tag226.xml"/><Relationship Id="rId17" Type="http://schemas.openxmlformats.org/officeDocument/2006/relationships/tags" Target="../tags/tag231.xml"/><Relationship Id="rId25" Type="http://schemas.openxmlformats.org/officeDocument/2006/relationships/image" Target="../media/image16.png"/><Relationship Id="rId2" Type="http://schemas.openxmlformats.org/officeDocument/2006/relationships/tags" Target="../tags/tag216.xml"/><Relationship Id="rId16" Type="http://schemas.openxmlformats.org/officeDocument/2006/relationships/tags" Target="../tags/tag230.xml"/><Relationship Id="rId20" Type="http://schemas.openxmlformats.org/officeDocument/2006/relationships/slideLayout" Target="../slideLayouts/slideLayout5.xml"/><Relationship Id="rId29" Type="http://schemas.openxmlformats.org/officeDocument/2006/relationships/image" Target="../media/image12.png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tags" Target="../tags/tag225.xml"/><Relationship Id="rId24" Type="http://schemas.openxmlformats.org/officeDocument/2006/relationships/image" Target="../media/image15.png"/><Relationship Id="rId5" Type="http://schemas.openxmlformats.org/officeDocument/2006/relationships/tags" Target="../tags/tag219.xml"/><Relationship Id="rId15" Type="http://schemas.openxmlformats.org/officeDocument/2006/relationships/tags" Target="../tags/tag229.xml"/><Relationship Id="rId23" Type="http://schemas.openxmlformats.org/officeDocument/2006/relationships/image" Target="../media/image30.png"/><Relationship Id="rId28" Type="http://schemas.openxmlformats.org/officeDocument/2006/relationships/image" Target="../media/image10.png"/><Relationship Id="rId10" Type="http://schemas.openxmlformats.org/officeDocument/2006/relationships/tags" Target="../tags/tag224.xml"/><Relationship Id="rId19" Type="http://schemas.openxmlformats.org/officeDocument/2006/relationships/tags" Target="../tags/tag233.xml"/><Relationship Id="rId4" Type="http://schemas.openxmlformats.org/officeDocument/2006/relationships/tags" Target="../tags/tag218.xml"/><Relationship Id="rId9" Type="http://schemas.openxmlformats.org/officeDocument/2006/relationships/tags" Target="../tags/tag223.xml"/><Relationship Id="rId14" Type="http://schemas.openxmlformats.org/officeDocument/2006/relationships/tags" Target="../tags/tag228.xml"/><Relationship Id="rId22" Type="http://schemas.openxmlformats.org/officeDocument/2006/relationships/image" Target="../media/image24.png"/><Relationship Id="rId27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image" Target="../media/image33.png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image" Target="../media/image32.png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image" Target="../media/image31.png"/><Relationship Id="rId5" Type="http://schemas.openxmlformats.org/officeDocument/2006/relationships/tags" Target="../tags/tag238.xml"/><Relationship Id="rId10" Type="http://schemas.openxmlformats.org/officeDocument/2006/relationships/image" Target="../media/image24.png"/><Relationship Id="rId4" Type="http://schemas.openxmlformats.org/officeDocument/2006/relationships/tags" Target="../tags/tag237.xml"/><Relationship Id="rId9" Type="http://schemas.openxmlformats.org/officeDocument/2006/relationships/notesSlide" Target="../notesSlides/notesSlide10.xml"/><Relationship Id="rId1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253.xml"/><Relationship Id="rId18" Type="http://schemas.openxmlformats.org/officeDocument/2006/relationships/tags" Target="../tags/tag258.xml"/><Relationship Id="rId26" Type="http://schemas.openxmlformats.org/officeDocument/2006/relationships/tags" Target="../tags/tag266.xml"/><Relationship Id="rId3" Type="http://schemas.openxmlformats.org/officeDocument/2006/relationships/tags" Target="../tags/tag243.xml"/><Relationship Id="rId21" Type="http://schemas.openxmlformats.org/officeDocument/2006/relationships/tags" Target="../tags/tag261.xml"/><Relationship Id="rId7" Type="http://schemas.openxmlformats.org/officeDocument/2006/relationships/tags" Target="../tags/tag247.xml"/><Relationship Id="rId12" Type="http://schemas.openxmlformats.org/officeDocument/2006/relationships/tags" Target="../tags/tag252.xml"/><Relationship Id="rId17" Type="http://schemas.openxmlformats.org/officeDocument/2006/relationships/tags" Target="../tags/tag257.xml"/><Relationship Id="rId25" Type="http://schemas.openxmlformats.org/officeDocument/2006/relationships/tags" Target="../tags/tag265.xml"/><Relationship Id="rId33" Type="http://schemas.openxmlformats.org/officeDocument/2006/relationships/image" Target="../media/image24.png"/><Relationship Id="rId2" Type="http://schemas.openxmlformats.org/officeDocument/2006/relationships/tags" Target="../tags/tag242.xml"/><Relationship Id="rId16" Type="http://schemas.openxmlformats.org/officeDocument/2006/relationships/tags" Target="../tags/tag256.xml"/><Relationship Id="rId20" Type="http://schemas.openxmlformats.org/officeDocument/2006/relationships/tags" Target="../tags/tag260.xml"/><Relationship Id="rId29" Type="http://schemas.openxmlformats.org/officeDocument/2006/relationships/slideLayout" Target="../slideLayouts/slideLayout5.xml"/><Relationship Id="rId1" Type="http://schemas.openxmlformats.org/officeDocument/2006/relationships/tags" Target="../tags/tag241.xml"/><Relationship Id="rId6" Type="http://schemas.openxmlformats.org/officeDocument/2006/relationships/tags" Target="../tags/tag246.xml"/><Relationship Id="rId11" Type="http://schemas.openxmlformats.org/officeDocument/2006/relationships/tags" Target="../tags/tag251.xml"/><Relationship Id="rId24" Type="http://schemas.openxmlformats.org/officeDocument/2006/relationships/tags" Target="../tags/tag264.xml"/><Relationship Id="rId32" Type="http://schemas.openxmlformats.org/officeDocument/2006/relationships/image" Target="../media/image19.png"/><Relationship Id="rId5" Type="http://schemas.openxmlformats.org/officeDocument/2006/relationships/tags" Target="../tags/tag245.xml"/><Relationship Id="rId15" Type="http://schemas.openxmlformats.org/officeDocument/2006/relationships/tags" Target="../tags/tag255.xml"/><Relationship Id="rId23" Type="http://schemas.openxmlformats.org/officeDocument/2006/relationships/tags" Target="../tags/tag263.xml"/><Relationship Id="rId28" Type="http://schemas.openxmlformats.org/officeDocument/2006/relationships/tags" Target="../tags/tag268.xml"/><Relationship Id="rId10" Type="http://schemas.openxmlformats.org/officeDocument/2006/relationships/tags" Target="../tags/tag250.xml"/><Relationship Id="rId19" Type="http://schemas.openxmlformats.org/officeDocument/2006/relationships/tags" Target="../tags/tag259.xml"/><Relationship Id="rId31" Type="http://schemas.openxmlformats.org/officeDocument/2006/relationships/image" Target="../media/image29.png"/><Relationship Id="rId4" Type="http://schemas.openxmlformats.org/officeDocument/2006/relationships/tags" Target="../tags/tag244.xml"/><Relationship Id="rId9" Type="http://schemas.openxmlformats.org/officeDocument/2006/relationships/tags" Target="../tags/tag249.xml"/><Relationship Id="rId14" Type="http://schemas.openxmlformats.org/officeDocument/2006/relationships/tags" Target="../tags/tag254.xml"/><Relationship Id="rId22" Type="http://schemas.openxmlformats.org/officeDocument/2006/relationships/tags" Target="../tags/tag262.xml"/><Relationship Id="rId27" Type="http://schemas.openxmlformats.org/officeDocument/2006/relationships/tags" Target="../tags/tag267.xml"/><Relationship Id="rId30" Type="http://schemas.openxmlformats.org/officeDocument/2006/relationships/notesSlide" Target="../notesSlides/notesSlide11.xml"/><Relationship Id="rId8" Type="http://schemas.openxmlformats.org/officeDocument/2006/relationships/tags" Target="../tags/tag24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76.xml"/><Relationship Id="rId13" Type="http://schemas.openxmlformats.org/officeDocument/2006/relationships/tags" Target="../tags/tag281.xml"/><Relationship Id="rId18" Type="http://schemas.openxmlformats.org/officeDocument/2006/relationships/image" Target="../media/image37.jpeg"/><Relationship Id="rId3" Type="http://schemas.openxmlformats.org/officeDocument/2006/relationships/tags" Target="../tags/tag271.xml"/><Relationship Id="rId21" Type="http://schemas.openxmlformats.org/officeDocument/2006/relationships/image" Target="../media/image40.png"/><Relationship Id="rId7" Type="http://schemas.openxmlformats.org/officeDocument/2006/relationships/tags" Target="../tags/tag275.xml"/><Relationship Id="rId12" Type="http://schemas.openxmlformats.org/officeDocument/2006/relationships/tags" Target="../tags/tag280.xml"/><Relationship Id="rId17" Type="http://schemas.openxmlformats.org/officeDocument/2006/relationships/image" Target="../media/image36.png"/><Relationship Id="rId2" Type="http://schemas.openxmlformats.org/officeDocument/2006/relationships/tags" Target="../tags/tag270.xml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11" Type="http://schemas.openxmlformats.org/officeDocument/2006/relationships/tags" Target="../tags/tag279.xml"/><Relationship Id="rId5" Type="http://schemas.openxmlformats.org/officeDocument/2006/relationships/tags" Target="../tags/tag273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278.xml"/><Relationship Id="rId19" Type="http://schemas.openxmlformats.org/officeDocument/2006/relationships/image" Target="../media/image38.png"/><Relationship Id="rId4" Type="http://schemas.openxmlformats.org/officeDocument/2006/relationships/tags" Target="../tags/tag272.xml"/><Relationship Id="rId9" Type="http://schemas.openxmlformats.org/officeDocument/2006/relationships/tags" Target="../tags/tag277.xml"/><Relationship Id="rId14" Type="http://schemas.openxmlformats.org/officeDocument/2006/relationships/slideLayout" Target="../slideLayouts/slideLayout5.xml"/><Relationship Id="rId22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3" Type="http://schemas.openxmlformats.org/officeDocument/2006/relationships/tags" Target="../tags/tag284.xml"/><Relationship Id="rId7" Type="http://schemas.openxmlformats.org/officeDocument/2006/relationships/tags" Target="../tags/tag288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286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285.xml"/><Relationship Id="rId9" Type="http://schemas.openxmlformats.org/officeDocument/2006/relationships/tags" Target="../tags/tag29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93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95.xml"/><Relationship Id="rId4" Type="http://schemas.openxmlformats.org/officeDocument/2006/relationships/tags" Target="../tags/tag29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298.xml"/><Relationship Id="rId7" Type="http://schemas.openxmlformats.org/officeDocument/2006/relationships/tags" Target="../tags/tag302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9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7" Type="http://schemas.openxmlformats.org/officeDocument/2006/relationships/image" Target="../media/image44.png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notesSlide" Target="../notesSlides/notesSlide1.xml"/><Relationship Id="rId3" Type="http://schemas.openxmlformats.org/officeDocument/2006/relationships/tags" Target="../tags/tag6.xml"/><Relationship Id="rId21" Type="http://schemas.openxmlformats.org/officeDocument/2006/relationships/image" Target="../media/image8.png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slideLayout" Target="../slideLayouts/slideLayout5.xml"/><Relationship Id="rId25" Type="http://schemas.openxmlformats.org/officeDocument/2006/relationships/image" Target="../media/image12.png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image" Target="../media/image7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image" Target="../media/image11.png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image" Target="../media/image10.png"/><Relationship Id="rId10" Type="http://schemas.openxmlformats.org/officeDocument/2006/relationships/tags" Target="../tags/tag13.xml"/><Relationship Id="rId19" Type="http://schemas.openxmlformats.org/officeDocument/2006/relationships/image" Target="../media/image6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tags" Target="../tags/tag306.xml"/><Relationship Id="rId7" Type="http://schemas.openxmlformats.org/officeDocument/2006/relationships/image" Target="../media/image4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image" Target="../media/image51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312.xml"/><Relationship Id="rId7" Type="http://schemas.openxmlformats.org/officeDocument/2006/relationships/tags" Target="../tags/tag316.xml"/><Relationship Id="rId12" Type="http://schemas.openxmlformats.org/officeDocument/2006/relationships/image" Target="../media/image26.png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11" Type="http://schemas.openxmlformats.org/officeDocument/2006/relationships/image" Target="../media/image52.png"/><Relationship Id="rId5" Type="http://schemas.openxmlformats.org/officeDocument/2006/relationships/tags" Target="../tags/tag314.xml"/><Relationship Id="rId10" Type="http://schemas.openxmlformats.org/officeDocument/2006/relationships/image" Target="../media/image25.png"/><Relationship Id="rId4" Type="http://schemas.openxmlformats.org/officeDocument/2006/relationships/tags" Target="../tags/tag313.xml"/><Relationship Id="rId9" Type="http://schemas.openxmlformats.org/officeDocument/2006/relationships/notesSlide" Target="../notesSlides/notesSlide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image" Target="../media/image15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13.png"/><Relationship Id="rId5" Type="http://schemas.openxmlformats.org/officeDocument/2006/relationships/tags" Target="../tags/tag24.xml"/><Relationship Id="rId10" Type="http://schemas.openxmlformats.org/officeDocument/2006/relationships/image" Target="../media/image6.png"/><Relationship Id="rId4" Type="http://schemas.openxmlformats.org/officeDocument/2006/relationships/tags" Target="../tags/tag23.xml"/><Relationship Id="rId9" Type="http://schemas.openxmlformats.org/officeDocument/2006/relationships/notesSlide" Target="../notesSlides/notesSlide2.xml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image" Target="../media/image14.png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image" Target="../media/image18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17.png"/><Relationship Id="rId5" Type="http://schemas.openxmlformats.org/officeDocument/2006/relationships/tags" Target="../tags/tag31.xml"/><Relationship Id="rId15" Type="http://schemas.openxmlformats.org/officeDocument/2006/relationships/image" Target="../media/image16.png"/><Relationship Id="rId10" Type="http://schemas.openxmlformats.org/officeDocument/2006/relationships/notesSlide" Target="../notesSlides/notesSlide3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5.xml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26" Type="http://schemas.openxmlformats.org/officeDocument/2006/relationships/image" Target="../media/image9.png"/><Relationship Id="rId3" Type="http://schemas.openxmlformats.org/officeDocument/2006/relationships/tags" Target="../tags/tag37.xml"/><Relationship Id="rId21" Type="http://schemas.openxmlformats.org/officeDocument/2006/relationships/tags" Target="../tags/tag55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5" Type="http://schemas.openxmlformats.org/officeDocument/2006/relationships/image" Target="../media/image8.png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tags" Target="../tags/tag54.xml"/><Relationship Id="rId29" Type="http://schemas.openxmlformats.org/officeDocument/2006/relationships/image" Target="../media/image12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23" Type="http://schemas.openxmlformats.org/officeDocument/2006/relationships/slideLayout" Target="../slideLayouts/slideLayout5.xml"/><Relationship Id="rId28" Type="http://schemas.openxmlformats.org/officeDocument/2006/relationships/image" Target="../media/image11.png"/><Relationship Id="rId10" Type="http://schemas.openxmlformats.org/officeDocument/2006/relationships/tags" Target="../tags/tag44.xml"/><Relationship Id="rId19" Type="http://schemas.openxmlformats.org/officeDocument/2006/relationships/tags" Target="../tags/tag53.xml"/><Relationship Id="rId31" Type="http://schemas.openxmlformats.org/officeDocument/2006/relationships/image" Target="../media/image17.png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Relationship Id="rId22" Type="http://schemas.openxmlformats.org/officeDocument/2006/relationships/tags" Target="../tags/tag56.xml"/><Relationship Id="rId27" Type="http://schemas.openxmlformats.org/officeDocument/2006/relationships/image" Target="../media/image10.png"/><Relationship Id="rId30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tags" Target="../tags/tag82.xml"/><Relationship Id="rId21" Type="http://schemas.openxmlformats.org/officeDocument/2006/relationships/tags" Target="../tags/tag77.xml"/><Relationship Id="rId42" Type="http://schemas.openxmlformats.org/officeDocument/2006/relationships/tags" Target="../tags/tag98.xml"/><Relationship Id="rId47" Type="http://schemas.openxmlformats.org/officeDocument/2006/relationships/tags" Target="../tags/tag103.xml"/><Relationship Id="rId63" Type="http://schemas.openxmlformats.org/officeDocument/2006/relationships/tags" Target="../tags/tag119.xml"/><Relationship Id="rId68" Type="http://schemas.openxmlformats.org/officeDocument/2006/relationships/tags" Target="../tags/tag124.xml"/><Relationship Id="rId84" Type="http://schemas.openxmlformats.org/officeDocument/2006/relationships/tags" Target="../tags/tag140.xml"/><Relationship Id="rId89" Type="http://schemas.openxmlformats.org/officeDocument/2006/relationships/image" Target="../media/image21.png"/><Relationship Id="rId16" Type="http://schemas.openxmlformats.org/officeDocument/2006/relationships/tags" Target="../tags/tag72.xml"/><Relationship Id="rId11" Type="http://schemas.openxmlformats.org/officeDocument/2006/relationships/tags" Target="../tags/tag67.xml"/><Relationship Id="rId32" Type="http://schemas.openxmlformats.org/officeDocument/2006/relationships/tags" Target="../tags/tag88.xml"/><Relationship Id="rId37" Type="http://schemas.openxmlformats.org/officeDocument/2006/relationships/tags" Target="../tags/tag93.xml"/><Relationship Id="rId53" Type="http://schemas.openxmlformats.org/officeDocument/2006/relationships/tags" Target="../tags/tag109.xml"/><Relationship Id="rId58" Type="http://schemas.openxmlformats.org/officeDocument/2006/relationships/tags" Target="../tags/tag114.xml"/><Relationship Id="rId74" Type="http://schemas.openxmlformats.org/officeDocument/2006/relationships/tags" Target="../tags/tag130.xml"/><Relationship Id="rId79" Type="http://schemas.openxmlformats.org/officeDocument/2006/relationships/tags" Target="../tags/tag135.xml"/><Relationship Id="rId5" Type="http://schemas.openxmlformats.org/officeDocument/2006/relationships/tags" Target="../tags/tag61.xml"/><Relationship Id="rId90" Type="http://schemas.openxmlformats.org/officeDocument/2006/relationships/image" Target="../media/image22.png"/><Relationship Id="rId14" Type="http://schemas.openxmlformats.org/officeDocument/2006/relationships/tags" Target="../tags/tag70.xml"/><Relationship Id="rId22" Type="http://schemas.openxmlformats.org/officeDocument/2006/relationships/tags" Target="../tags/tag78.xml"/><Relationship Id="rId27" Type="http://schemas.openxmlformats.org/officeDocument/2006/relationships/tags" Target="../tags/tag83.xml"/><Relationship Id="rId30" Type="http://schemas.openxmlformats.org/officeDocument/2006/relationships/tags" Target="../tags/tag86.xml"/><Relationship Id="rId35" Type="http://schemas.openxmlformats.org/officeDocument/2006/relationships/tags" Target="../tags/tag91.xml"/><Relationship Id="rId43" Type="http://schemas.openxmlformats.org/officeDocument/2006/relationships/tags" Target="../tags/tag99.xml"/><Relationship Id="rId48" Type="http://schemas.openxmlformats.org/officeDocument/2006/relationships/tags" Target="../tags/tag104.xml"/><Relationship Id="rId56" Type="http://schemas.openxmlformats.org/officeDocument/2006/relationships/tags" Target="../tags/tag112.xml"/><Relationship Id="rId64" Type="http://schemas.openxmlformats.org/officeDocument/2006/relationships/tags" Target="../tags/tag120.xml"/><Relationship Id="rId69" Type="http://schemas.openxmlformats.org/officeDocument/2006/relationships/tags" Target="../tags/tag125.xml"/><Relationship Id="rId77" Type="http://schemas.openxmlformats.org/officeDocument/2006/relationships/tags" Target="../tags/tag133.xml"/><Relationship Id="rId8" Type="http://schemas.openxmlformats.org/officeDocument/2006/relationships/tags" Target="../tags/tag64.xml"/><Relationship Id="rId51" Type="http://schemas.openxmlformats.org/officeDocument/2006/relationships/tags" Target="../tags/tag107.xml"/><Relationship Id="rId72" Type="http://schemas.openxmlformats.org/officeDocument/2006/relationships/tags" Target="../tags/tag128.xml"/><Relationship Id="rId80" Type="http://schemas.openxmlformats.org/officeDocument/2006/relationships/tags" Target="../tags/tag136.xml"/><Relationship Id="rId85" Type="http://schemas.openxmlformats.org/officeDocument/2006/relationships/slideLayout" Target="../slideLayouts/slideLayout5.xml"/><Relationship Id="rId3" Type="http://schemas.openxmlformats.org/officeDocument/2006/relationships/tags" Target="../tags/tag59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5" Type="http://schemas.openxmlformats.org/officeDocument/2006/relationships/tags" Target="../tags/tag81.xml"/><Relationship Id="rId33" Type="http://schemas.openxmlformats.org/officeDocument/2006/relationships/tags" Target="../tags/tag89.xml"/><Relationship Id="rId38" Type="http://schemas.openxmlformats.org/officeDocument/2006/relationships/tags" Target="../tags/tag94.xml"/><Relationship Id="rId46" Type="http://schemas.openxmlformats.org/officeDocument/2006/relationships/tags" Target="../tags/tag102.xml"/><Relationship Id="rId59" Type="http://schemas.openxmlformats.org/officeDocument/2006/relationships/tags" Target="../tags/tag115.xml"/><Relationship Id="rId67" Type="http://schemas.openxmlformats.org/officeDocument/2006/relationships/tags" Target="../tags/tag123.xml"/><Relationship Id="rId20" Type="http://schemas.openxmlformats.org/officeDocument/2006/relationships/tags" Target="../tags/tag76.xml"/><Relationship Id="rId41" Type="http://schemas.openxmlformats.org/officeDocument/2006/relationships/tags" Target="../tags/tag97.xml"/><Relationship Id="rId54" Type="http://schemas.openxmlformats.org/officeDocument/2006/relationships/tags" Target="../tags/tag110.xml"/><Relationship Id="rId62" Type="http://schemas.openxmlformats.org/officeDocument/2006/relationships/tags" Target="../tags/tag118.xml"/><Relationship Id="rId70" Type="http://schemas.openxmlformats.org/officeDocument/2006/relationships/tags" Target="../tags/tag126.xml"/><Relationship Id="rId75" Type="http://schemas.openxmlformats.org/officeDocument/2006/relationships/tags" Target="../tags/tag131.xml"/><Relationship Id="rId83" Type="http://schemas.openxmlformats.org/officeDocument/2006/relationships/tags" Target="../tags/tag139.xml"/><Relationship Id="rId88" Type="http://schemas.openxmlformats.org/officeDocument/2006/relationships/image" Target="../media/image20.pn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5" Type="http://schemas.openxmlformats.org/officeDocument/2006/relationships/tags" Target="../tags/tag71.xml"/><Relationship Id="rId23" Type="http://schemas.openxmlformats.org/officeDocument/2006/relationships/tags" Target="../tags/tag79.xml"/><Relationship Id="rId28" Type="http://schemas.openxmlformats.org/officeDocument/2006/relationships/tags" Target="../tags/tag84.xml"/><Relationship Id="rId36" Type="http://schemas.openxmlformats.org/officeDocument/2006/relationships/tags" Target="../tags/tag92.xml"/><Relationship Id="rId49" Type="http://schemas.openxmlformats.org/officeDocument/2006/relationships/tags" Target="../tags/tag105.xml"/><Relationship Id="rId57" Type="http://schemas.openxmlformats.org/officeDocument/2006/relationships/tags" Target="../tags/tag113.xml"/><Relationship Id="rId10" Type="http://schemas.openxmlformats.org/officeDocument/2006/relationships/tags" Target="../tags/tag66.xml"/><Relationship Id="rId31" Type="http://schemas.openxmlformats.org/officeDocument/2006/relationships/tags" Target="../tags/tag87.xml"/><Relationship Id="rId44" Type="http://schemas.openxmlformats.org/officeDocument/2006/relationships/tags" Target="../tags/tag100.xml"/><Relationship Id="rId52" Type="http://schemas.openxmlformats.org/officeDocument/2006/relationships/tags" Target="../tags/tag108.xml"/><Relationship Id="rId60" Type="http://schemas.openxmlformats.org/officeDocument/2006/relationships/tags" Target="../tags/tag116.xml"/><Relationship Id="rId65" Type="http://schemas.openxmlformats.org/officeDocument/2006/relationships/tags" Target="../tags/tag121.xml"/><Relationship Id="rId73" Type="http://schemas.openxmlformats.org/officeDocument/2006/relationships/tags" Target="../tags/tag129.xml"/><Relationship Id="rId78" Type="http://schemas.openxmlformats.org/officeDocument/2006/relationships/tags" Target="../tags/tag134.xml"/><Relationship Id="rId81" Type="http://schemas.openxmlformats.org/officeDocument/2006/relationships/tags" Target="../tags/tag137.xml"/><Relationship Id="rId86" Type="http://schemas.openxmlformats.org/officeDocument/2006/relationships/notesSlide" Target="../notesSlides/notesSlide5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3" Type="http://schemas.openxmlformats.org/officeDocument/2006/relationships/tags" Target="../tags/tag69.xml"/><Relationship Id="rId18" Type="http://schemas.openxmlformats.org/officeDocument/2006/relationships/tags" Target="../tags/tag74.xml"/><Relationship Id="rId39" Type="http://schemas.openxmlformats.org/officeDocument/2006/relationships/tags" Target="../tags/tag95.xml"/><Relationship Id="rId34" Type="http://schemas.openxmlformats.org/officeDocument/2006/relationships/tags" Target="../tags/tag90.xml"/><Relationship Id="rId50" Type="http://schemas.openxmlformats.org/officeDocument/2006/relationships/tags" Target="../tags/tag106.xml"/><Relationship Id="rId55" Type="http://schemas.openxmlformats.org/officeDocument/2006/relationships/tags" Target="../tags/tag111.xml"/><Relationship Id="rId76" Type="http://schemas.openxmlformats.org/officeDocument/2006/relationships/tags" Target="../tags/tag132.xml"/><Relationship Id="rId7" Type="http://schemas.openxmlformats.org/officeDocument/2006/relationships/tags" Target="../tags/tag63.xml"/><Relationship Id="rId71" Type="http://schemas.openxmlformats.org/officeDocument/2006/relationships/tags" Target="../tags/tag127.xml"/><Relationship Id="rId2" Type="http://schemas.openxmlformats.org/officeDocument/2006/relationships/tags" Target="../tags/tag58.xml"/><Relationship Id="rId29" Type="http://schemas.openxmlformats.org/officeDocument/2006/relationships/tags" Target="../tags/tag85.xml"/><Relationship Id="rId24" Type="http://schemas.openxmlformats.org/officeDocument/2006/relationships/tags" Target="../tags/tag80.xml"/><Relationship Id="rId40" Type="http://schemas.openxmlformats.org/officeDocument/2006/relationships/tags" Target="../tags/tag96.xml"/><Relationship Id="rId45" Type="http://schemas.openxmlformats.org/officeDocument/2006/relationships/tags" Target="../tags/tag101.xml"/><Relationship Id="rId66" Type="http://schemas.openxmlformats.org/officeDocument/2006/relationships/tags" Target="../tags/tag122.xml"/><Relationship Id="rId87" Type="http://schemas.openxmlformats.org/officeDocument/2006/relationships/image" Target="../media/image19.png"/><Relationship Id="rId61" Type="http://schemas.openxmlformats.org/officeDocument/2006/relationships/tags" Target="../tags/tag117.xml"/><Relationship Id="rId82" Type="http://schemas.openxmlformats.org/officeDocument/2006/relationships/tags" Target="../tags/tag138.xml"/><Relationship Id="rId19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tags" Target="../tags/tag153.xml"/><Relationship Id="rId18" Type="http://schemas.openxmlformats.org/officeDocument/2006/relationships/slideLayout" Target="../slideLayouts/slideLayout5.xml"/><Relationship Id="rId26" Type="http://schemas.openxmlformats.org/officeDocument/2006/relationships/image" Target="../media/image16.png"/><Relationship Id="rId3" Type="http://schemas.openxmlformats.org/officeDocument/2006/relationships/tags" Target="../tags/tag143.xml"/><Relationship Id="rId21" Type="http://schemas.openxmlformats.org/officeDocument/2006/relationships/image" Target="../media/image10.png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17" Type="http://schemas.openxmlformats.org/officeDocument/2006/relationships/tags" Target="../tags/tag157.xml"/><Relationship Id="rId25" Type="http://schemas.openxmlformats.org/officeDocument/2006/relationships/image" Target="../media/image15.png"/><Relationship Id="rId2" Type="http://schemas.openxmlformats.org/officeDocument/2006/relationships/tags" Target="../tags/tag142.xml"/><Relationship Id="rId16" Type="http://schemas.openxmlformats.org/officeDocument/2006/relationships/tags" Target="../tags/tag156.xml"/><Relationship Id="rId20" Type="http://schemas.openxmlformats.org/officeDocument/2006/relationships/image" Target="../media/image9.png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24" Type="http://schemas.openxmlformats.org/officeDocument/2006/relationships/image" Target="../media/image25.png"/><Relationship Id="rId5" Type="http://schemas.openxmlformats.org/officeDocument/2006/relationships/tags" Target="../tags/tag145.xml"/><Relationship Id="rId15" Type="http://schemas.openxmlformats.org/officeDocument/2006/relationships/tags" Target="../tags/tag155.xml"/><Relationship Id="rId23" Type="http://schemas.openxmlformats.org/officeDocument/2006/relationships/image" Target="../media/image24.png"/><Relationship Id="rId10" Type="http://schemas.openxmlformats.org/officeDocument/2006/relationships/tags" Target="../tags/tag150.xml"/><Relationship Id="rId19" Type="http://schemas.openxmlformats.org/officeDocument/2006/relationships/notesSlide" Target="../notesSlides/notesSlide6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tags" Target="../tags/tag154.xml"/><Relationship Id="rId2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image" Target="../media/image26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副标题 2"/>
          <p:cNvSpPr txBox="1"/>
          <p:nvPr/>
        </p:nvSpPr>
        <p:spPr>
          <a:xfrm>
            <a:off x="635" y="1226185"/>
            <a:ext cx="12192000" cy="6026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ysClr val="windowText" lastClr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</a:defRPr>
            </a:lvl1pPr>
            <a:lvl2pPr marL="685800" indent="-228600" algn="l" rtl="0" eaLnBrk="0" fontAlgn="base" hangingPunct="0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ysClr val="windowText" lastClr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</a:defRPr>
            </a:lvl2pPr>
            <a:lvl3pPr marL="9144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ysClr val="windowText" lastClr="000000"/>
                </a:solidFill>
                <a:latin typeface="仿宋" panose="02010609060101010101" pitchFamily="49" charset="-122"/>
                <a:ea typeface="+mn-ea"/>
                <a:cs typeface="+mn-ea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ysClr val="windowText" lastClr="000000"/>
                </a:solidFill>
                <a:latin typeface="仿宋" panose="02010609060101010101" pitchFamily="49" charset="-122"/>
                <a:ea typeface="+mn-ea"/>
                <a:cs typeface="+mn-ea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ysClr val="windowText" lastClr="000000"/>
                </a:solidFill>
                <a:latin typeface="仿宋" panose="02010609060101010101" pitchFamily="49" charset="-122"/>
                <a:ea typeface="+mn-ea"/>
                <a:cs typeface="+mn-ea"/>
              </a:defRPr>
            </a:lvl5pPr>
          </a:lstStyle>
          <a:p>
            <a:pPr marL="0" lvl="0" indent="0" algn="ctr" eaLnBrk="1" hangingPunct="1">
              <a:buNone/>
            </a:pPr>
            <a:r>
              <a:rPr lang="zh-CN" altLang="en-US" sz="3600" b="1">
                <a:solidFill>
                  <a:sysClr val="windowText" lastClr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仿宋" panose="02010609060101010101" pitchFamily="49" charset="-122"/>
              </a:rPr>
              <a:t>数学好玩</a:t>
            </a:r>
          </a:p>
        </p:txBody>
      </p:sp>
      <p:sp>
        <p:nvSpPr>
          <p:cNvPr id="21" name="标题 1"/>
          <p:cNvSpPr>
            <a:spLocks noGrp="1"/>
          </p:cNvSpPr>
          <p:nvPr/>
        </p:nvSpPr>
        <p:spPr>
          <a:xfrm>
            <a:off x="1560830" y="2226310"/>
            <a:ext cx="9167495" cy="1822450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pitchFamily="18" charset="0"/>
                <a:ea typeface="黑体" panose="02010609060101010101" charset="-122"/>
                <a:cs typeface="+mn-ea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1500" b="0" smtClean="0">
                <a:solidFill>
                  <a:srgbClr val="3073E1"/>
                </a:solidFill>
                <a:latin typeface="思源宋体 Heavy" panose="02020900000000000000" charset="-122"/>
                <a:ea typeface="思源宋体 Heavy" panose="02020900000000000000" charset="-122"/>
                <a:cs typeface="Times New Roman" panose="02020603050405020304" pitchFamily="18" charset="0"/>
                <a:sym typeface="+mn-ea"/>
              </a:rPr>
              <a:t>编</a:t>
            </a:r>
            <a:r>
              <a:rPr lang="en-US" altLang="zh-CN" sz="11500" b="0" smtClean="0">
                <a:solidFill>
                  <a:srgbClr val="3073E1"/>
                </a:solidFill>
                <a:latin typeface="思源宋体 Heavy" panose="02020900000000000000" charset="-122"/>
                <a:ea typeface="思源宋体 Heavy" panose="02020900000000000000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1500" b="0" smtClean="0">
                <a:solidFill>
                  <a:srgbClr val="3073E1"/>
                </a:solidFill>
                <a:latin typeface="思源宋体 Heavy" panose="02020900000000000000" charset="-122"/>
                <a:ea typeface="思源宋体 Heavy" panose="02020900000000000000" charset="-122"/>
                <a:cs typeface="Times New Roman" panose="02020603050405020304" pitchFamily="18" charset="0"/>
                <a:sym typeface="+mn-ea"/>
              </a:rPr>
              <a:t>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240" y="1123315"/>
            <a:ext cx="11538585" cy="3155315"/>
            <a:chOff x="179512" y="177489"/>
            <a:chExt cx="9127835" cy="1930043"/>
          </a:xfrm>
        </p:grpSpPr>
        <p:grpSp>
          <p:nvGrpSpPr>
            <p:cNvPr id="13" name="组合 12"/>
            <p:cNvGrpSpPr/>
            <p:nvPr/>
          </p:nvGrpSpPr>
          <p:grpSpPr>
            <a:xfrm>
              <a:off x="179512" y="177489"/>
              <a:ext cx="9127835" cy="1930043"/>
              <a:chOff x="2008877" y="3737091"/>
              <a:chExt cx="9127835" cy="2384444"/>
            </a:xfrm>
          </p:grpSpPr>
          <p:sp>
            <p:nvSpPr>
              <p:cNvPr id="16" name="矩形: 圆角 15"/>
              <p:cNvSpPr/>
              <p:nvPr>
                <p:custDataLst>
                  <p:tags r:id="rId50"/>
                </p:custDataLst>
              </p:nvPr>
            </p:nvSpPr>
            <p:spPr>
              <a:xfrm>
                <a:off x="2098292" y="4140177"/>
                <a:ext cx="9038420" cy="1981358"/>
              </a:xfrm>
              <a:prstGeom prst="roundRect">
                <a:avLst/>
              </a:prstGeom>
              <a:solidFill>
                <a:schemeClr val="bg1"/>
              </a:solidFill>
              <a:ln w="76200">
                <a:solidFill>
                  <a:srgbClr val="FFCC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008877" y="3737091"/>
                <a:ext cx="1453584" cy="1005402"/>
                <a:chOff x="9649343" y="4780658"/>
                <a:chExt cx="1453584" cy="1005402"/>
              </a:xfrm>
            </p:grpSpPr>
            <p:sp>
              <p:nvSpPr>
                <p:cNvPr id="28" name="AutoShape 2" descr="http://img2.imgtn.bdimg.com/it/u=1049026395,1642732007&amp;fm=26&amp;gp=0.jpg"/>
                <p:cNvSpPr>
                  <a:spLocks noChangeAspect="1" noChangeArrowheads="1"/>
                </p:cNvSpPr>
                <p:nvPr>
                  <p:custDataLst>
                    <p:tags r:id="rId52"/>
                  </p:custDataLst>
                </p:nvPr>
              </p:nvSpPr>
              <p:spPr bwMode="auto">
                <a:xfrm>
                  <a:off x="9649343" y="5481259"/>
                  <a:ext cx="304800" cy="30480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pic>
              <p:nvPicPr>
                <p:cNvPr id="29" name="图片 14345"/>
                <p:cNvPicPr>
                  <a:picLocks noChangeAspect="1"/>
                </p:cNvPicPr>
                <p:nvPr>
                  <p:custDataLst>
                    <p:tags r:id="rId53"/>
                  </p:custDataLst>
                </p:nvPr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649343" y="4891333"/>
                  <a:ext cx="1308917" cy="6922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图片 2"/>
                <p:cNvPicPr>
                  <a:picLocks noChangeAspect="1"/>
                </p:cNvPicPr>
                <p:nvPr>
                  <p:custDataLst>
                    <p:tags r:id="rId54"/>
                  </p:custDataLst>
                </p:nvPr>
              </p:nvPicPr>
              <p:blipFill>
                <a:blip r:embed="rId5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541551" y="4780658"/>
                  <a:ext cx="561376" cy="403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4" name="矩形 23"/>
              <p:cNvSpPr/>
              <p:nvPr>
                <p:custDataLst>
                  <p:tags r:id="rId51"/>
                </p:custDataLst>
              </p:nvPr>
            </p:nvSpPr>
            <p:spPr>
              <a:xfrm>
                <a:off x="3318006" y="4211193"/>
                <a:ext cx="2122568" cy="440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你知道吗？</a:t>
                </a:r>
                <a:endParaRPr lang="zh-CN" altLang="zh-CN" sz="3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" name="流程图: 可选过程 22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623572" y="938980"/>
              <a:ext cx="8431606" cy="1119039"/>
            </a:xfrm>
            <a:prstGeom prst="flowChartAlternateProcess">
              <a:avLst/>
            </a:prstGeom>
            <a:noFill/>
            <a:ln w="25400">
              <a:noFill/>
              <a:prstDash val="dashDot"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银行卡的前6位数字是发卡银行标识代码；第7～15位数字是发卡银行自定义代码；第16位数字是校验码。</a:t>
              </a:r>
            </a:p>
          </p:txBody>
        </p:sp>
      </p:grpSp>
      <p:sp>
        <p:nvSpPr>
          <p:cNvPr id="10246" name="TextBox 47"/>
          <p:cNvSpPr txBox="1"/>
          <p:nvPr>
            <p:custDataLst>
              <p:tags r:id="rId2"/>
            </p:custDataLst>
          </p:nvPr>
        </p:nvSpPr>
        <p:spPr>
          <a:xfrm>
            <a:off x="1724025" y="4765358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247" name="圆角矩形 48"/>
          <p:cNvSpPr/>
          <p:nvPr>
            <p:custDataLst>
              <p:tags r:id="rId3"/>
            </p:custDataLst>
          </p:nvPr>
        </p:nvSpPr>
        <p:spPr>
          <a:xfrm>
            <a:off x="1704975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圆角矩形 49"/>
          <p:cNvSpPr/>
          <p:nvPr>
            <p:custDataLst>
              <p:tags r:id="rId4"/>
            </p:custDataLst>
          </p:nvPr>
        </p:nvSpPr>
        <p:spPr>
          <a:xfrm>
            <a:off x="2181225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圆角矩形 50"/>
          <p:cNvSpPr/>
          <p:nvPr>
            <p:custDataLst>
              <p:tags r:id="rId5"/>
            </p:custDataLst>
          </p:nvPr>
        </p:nvSpPr>
        <p:spPr>
          <a:xfrm>
            <a:off x="2670175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0" name="圆角矩形 51"/>
          <p:cNvSpPr/>
          <p:nvPr>
            <p:custDataLst>
              <p:tags r:id="rId6"/>
            </p:custDataLst>
          </p:nvPr>
        </p:nvSpPr>
        <p:spPr>
          <a:xfrm>
            <a:off x="3159125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圆角矩形 55"/>
          <p:cNvSpPr/>
          <p:nvPr>
            <p:custDataLst>
              <p:tags r:id="rId7"/>
            </p:custDataLst>
          </p:nvPr>
        </p:nvSpPr>
        <p:spPr>
          <a:xfrm>
            <a:off x="363220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圆角矩形 56"/>
          <p:cNvSpPr/>
          <p:nvPr>
            <p:custDataLst>
              <p:tags r:id="rId8"/>
            </p:custDataLst>
          </p:nvPr>
        </p:nvSpPr>
        <p:spPr>
          <a:xfrm>
            <a:off x="4111625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3" name="圆角矩形 61"/>
          <p:cNvSpPr/>
          <p:nvPr>
            <p:custDataLst>
              <p:tags r:id="rId9"/>
            </p:custDataLst>
          </p:nvPr>
        </p:nvSpPr>
        <p:spPr>
          <a:xfrm>
            <a:off x="459740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4" name="圆角矩形 62"/>
          <p:cNvSpPr/>
          <p:nvPr>
            <p:custDataLst>
              <p:tags r:id="rId10"/>
            </p:custDataLst>
          </p:nvPr>
        </p:nvSpPr>
        <p:spPr>
          <a:xfrm>
            <a:off x="5089525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5" name="圆角矩形 63"/>
          <p:cNvSpPr/>
          <p:nvPr>
            <p:custDataLst>
              <p:tags r:id="rId11"/>
            </p:custDataLst>
          </p:nvPr>
        </p:nvSpPr>
        <p:spPr>
          <a:xfrm>
            <a:off x="557530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6" name="圆角矩形 64"/>
          <p:cNvSpPr/>
          <p:nvPr>
            <p:custDataLst>
              <p:tags r:id="rId12"/>
            </p:custDataLst>
          </p:nvPr>
        </p:nvSpPr>
        <p:spPr>
          <a:xfrm>
            <a:off x="606425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7" name="圆角矩形 65"/>
          <p:cNvSpPr/>
          <p:nvPr>
            <p:custDataLst>
              <p:tags r:id="rId13"/>
            </p:custDataLst>
          </p:nvPr>
        </p:nvSpPr>
        <p:spPr>
          <a:xfrm>
            <a:off x="654050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8" name="圆角矩形 66"/>
          <p:cNvSpPr/>
          <p:nvPr>
            <p:custDataLst>
              <p:tags r:id="rId14"/>
            </p:custDataLst>
          </p:nvPr>
        </p:nvSpPr>
        <p:spPr>
          <a:xfrm>
            <a:off x="702945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9" name="圆角矩形 67"/>
          <p:cNvSpPr/>
          <p:nvPr>
            <p:custDataLst>
              <p:tags r:id="rId15"/>
            </p:custDataLst>
          </p:nvPr>
        </p:nvSpPr>
        <p:spPr>
          <a:xfrm>
            <a:off x="751840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0" name="圆角矩形 68"/>
          <p:cNvSpPr/>
          <p:nvPr>
            <p:custDataLst>
              <p:tags r:id="rId16"/>
            </p:custDataLst>
          </p:nvPr>
        </p:nvSpPr>
        <p:spPr>
          <a:xfrm>
            <a:off x="800735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1" name="圆角矩形 69"/>
          <p:cNvSpPr/>
          <p:nvPr>
            <p:custDataLst>
              <p:tags r:id="rId17"/>
            </p:custDataLst>
          </p:nvPr>
        </p:nvSpPr>
        <p:spPr>
          <a:xfrm>
            <a:off x="849630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2" name="圆角矩形 70"/>
          <p:cNvSpPr/>
          <p:nvPr>
            <p:custDataLst>
              <p:tags r:id="rId18"/>
            </p:custDataLst>
          </p:nvPr>
        </p:nvSpPr>
        <p:spPr>
          <a:xfrm>
            <a:off x="8985250" y="4703445"/>
            <a:ext cx="431800" cy="50323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3" name="TextBox 71"/>
          <p:cNvSpPr txBox="1"/>
          <p:nvPr>
            <p:custDataLst>
              <p:tags r:id="rId19"/>
            </p:custDataLst>
          </p:nvPr>
        </p:nvSpPr>
        <p:spPr>
          <a:xfrm>
            <a:off x="2187575" y="4770120"/>
            <a:ext cx="425450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264" name="TextBox 72"/>
          <p:cNvSpPr txBox="1"/>
          <p:nvPr>
            <p:custDataLst>
              <p:tags r:id="rId20"/>
            </p:custDataLst>
          </p:nvPr>
        </p:nvSpPr>
        <p:spPr>
          <a:xfrm>
            <a:off x="2689225" y="4763770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265" name="TextBox 73"/>
          <p:cNvSpPr txBox="1"/>
          <p:nvPr>
            <p:custDataLst>
              <p:tags r:id="rId21"/>
            </p:custDataLst>
          </p:nvPr>
        </p:nvSpPr>
        <p:spPr>
          <a:xfrm>
            <a:off x="3165475" y="4768533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0266" name="TextBox 74"/>
          <p:cNvSpPr txBox="1"/>
          <p:nvPr>
            <p:custDataLst>
              <p:tags r:id="rId22"/>
            </p:custDataLst>
          </p:nvPr>
        </p:nvSpPr>
        <p:spPr>
          <a:xfrm>
            <a:off x="3638550" y="4770120"/>
            <a:ext cx="425450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0267" name="TextBox 75"/>
          <p:cNvSpPr txBox="1"/>
          <p:nvPr>
            <p:custDataLst>
              <p:tags r:id="rId23"/>
            </p:custDataLst>
          </p:nvPr>
        </p:nvSpPr>
        <p:spPr>
          <a:xfrm>
            <a:off x="4114800" y="4770120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268" name="TextBox 76"/>
          <p:cNvSpPr txBox="1"/>
          <p:nvPr>
            <p:custDataLst>
              <p:tags r:id="rId24"/>
            </p:custDataLst>
          </p:nvPr>
        </p:nvSpPr>
        <p:spPr>
          <a:xfrm>
            <a:off x="4600575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69" name="TextBox 77"/>
          <p:cNvSpPr txBox="1"/>
          <p:nvPr>
            <p:custDataLst>
              <p:tags r:id="rId25"/>
            </p:custDataLst>
          </p:nvPr>
        </p:nvSpPr>
        <p:spPr>
          <a:xfrm>
            <a:off x="5095875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0" name="TextBox 78"/>
          <p:cNvSpPr txBox="1"/>
          <p:nvPr>
            <p:custDataLst>
              <p:tags r:id="rId26"/>
            </p:custDataLst>
          </p:nvPr>
        </p:nvSpPr>
        <p:spPr>
          <a:xfrm>
            <a:off x="5575300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1" name="TextBox 79"/>
          <p:cNvSpPr txBox="1"/>
          <p:nvPr>
            <p:custDataLst>
              <p:tags r:id="rId27"/>
            </p:custDataLst>
          </p:nvPr>
        </p:nvSpPr>
        <p:spPr>
          <a:xfrm>
            <a:off x="6054725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2" name="TextBox 80"/>
          <p:cNvSpPr txBox="1"/>
          <p:nvPr>
            <p:custDataLst>
              <p:tags r:id="rId28"/>
            </p:custDataLst>
          </p:nvPr>
        </p:nvSpPr>
        <p:spPr>
          <a:xfrm>
            <a:off x="6540500" y="4784408"/>
            <a:ext cx="425450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3" name="TextBox 81"/>
          <p:cNvSpPr txBox="1"/>
          <p:nvPr>
            <p:custDataLst>
              <p:tags r:id="rId29"/>
            </p:custDataLst>
          </p:nvPr>
        </p:nvSpPr>
        <p:spPr>
          <a:xfrm>
            <a:off x="7032625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4" name="TextBox 82"/>
          <p:cNvSpPr txBox="1"/>
          <p:nvPr>
            <p:custDataLst>
              <p:tags r:id="rId30"/>
            </p:custDataLst>
          </p:nvPr>
        </p:nvSpPr>
        <p:spPr>
          <a:xfrm>
            <a:off x="7508875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5" name="TextBox 83"/>
          <p:cNvSpPr txBox="1"/>
          <p:nvPr>
            <p:custDataLst>
              <p:tags r:id="rId31"/>
            </p:custDataLst>
          </p:nvPr>
        </p:nvSpPr>
        <p:spPr>
          <a:xfrm>
            <a:off x="8007350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6" name="TextBox 84"/>
          <p:cNvSpPr txBox="1"/>
          <p:nvPr>
            <p:custDataLst>
              <p:tags r:id="rId32"/>
            </p:custDataLst>
          </p:nvPr>
        </p:nvSpPr>
        <p:spPr>
          <a:xfrm>
            <a:off x="8499475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10277" name="TextBox 85"/>
          <p:cNvSpPr txBox="1"/>
          <p:nvPr>
            <p:custDataLst>
              <p:tags r:id="rId33"/>
            </p:custDataLst>
          </p:nvPr>
        </p:nvSpPr>
        <p:spPr>
          <a:xfrm>
            <a:off x="8985250" y="4773295"/>
            <a:ext cx="4286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grpSp>
        <p:nvGrpSpPr>
          <p:cNvPr id="10278" name="组合 94"/>
          <p:cNvGrpSpPr/>
          <p:nvPr/>
        </p:nvGrpSpPr>
        <p:grpSpPr>
          <a:xfrm>
            <a:off x="1933575" y="5219383"/>
            <a:ext cx="2413000" cy="179387"/>
            <a:chOff x="0" y="0"/>
            <a:chExt cx="2412000" cy="180000"/>
          </a:xfrm>
        </p:grpSpPr>
        <p:cxnSp>
          <p:nvCxnSpPr>
            <p:cNvPr id="10279" name="直接连接符 95"/>
            <p:cNvCxnSpPr/>
            <p:nvPr>
              <p:custDataLst>
                <p:tags r:id="rId46"/>
              </p:custDataLst>
            </p:nvPr>
          </p:nvCxnSpPr>
          <p:spPr>
            <a:xfrm>
              <a:off x="7940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280" name="直接连接符 96"/>
            <p:cNvCxnSpPr/>
            <p:nvPr>
              <p:custDataLst>
                <p:tags r:id="rId47"/>
              </p:custDataLst>
            </p:nvPr>
          </p:nvCxnSpPr>
          <p:spPr>
            <a:xfrm>
              <a:off x="2408824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281" name="直接连接符 97"/>
            <p:cNvCxnSpPr/>
            <p:nvPr>
              <p:custDataLst>
                <p:tags r:id="rId48"/>
              </p:custDataLst>
            </p:nvPr>
          </p:nvCxnSpPr>
          <p:spPr>
            <a:xfrm>
              <a:off x="0" y="178407"/>
              <a:ext cx="2412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10282" name="组合 110"/>
          <p:cNvGrpSpPr/>
          <p:nvPr/>
        </p:nvGrpSpPr>
        <p:grpSpPr>
          <a:xfrm>
            <a:off x="4765675" y="5219383"/>
            <a:ext cx="3854450" cy="179387"/>
            <a:chOff x="0" y="0"/>
            <a:chExt cx="3852000" cy="180000"/>
          </a:xfrm>
        </p:grpSpPr>
        <p:cxnSp>
          <p:nvCxnSpPr>
            <p:cNvPr id="10283" name="直接连接符 111"/>
            <p:cNvCxnSpPr/>
            <p:nvPr>
              <p:custDataLst>
                <p:tags r:id="rId43"/>
              </p:custDataLst>
            </p:nvPr>
          </p:nvCxnSpPr>
          <p:spPr>
            <a:xfrm>
              <a:off x="7936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284" name="直接连接符 112"/>
            <p:cNvCxnSpPr/>
            <p:nvPr>
              <p:custDataLst>
                <p:tags r:id="rId44"/>
              </p:custDataLst>
            </p:nvPr>
          </p:nvCxnSpPr>
          <p:spPr>
            <a:xfrm>
              <a:off x="3852000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285" name="直接连接符 113"/>
            <p:cNvCxnSpPr/>
            <p:nvPr>
              <p:custDataLst>
                <p:tags r:id="rId45"/>
              </p:custDataLst>
            </p:nvPr>
          </p:nvCxnSpPr>
          <p:spPr>
            <a:xfrm>
              <a:off x="0" y="178407"/>
              <a:ext cx="3852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10286" name="直接箭头连接符 114"/>
          <p:cNvCxnSpPr/>
          <p:nvPr>
            <p:custDataLst>
              <p:tags r:id="rId34"/>
            </p:custDataLst>
          </p:nvPr>
        </p:nvCxnSpPr>
        <p:spPr>
          <a:xfrm>
            <a:off x="3114675" y="5387658"/>
            <a:ext cx="0" cy="53975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10287" name="组合 120"/>
          <p:cNvGrpSpPr/>
          <p:nvPr/>
        </p:nvGrpSpPr>
        <p:grpSpPr>
          <a:xfrm>
            <a:off x="1749425" y="5971858"/>
            <a:ext cx="2736850" cy="465639"/>
            <a:chOff x="0" y="0"/>
            <a:chExt cx="2736000" cy="466368"/>
          </a:xfrm>
        </p:grpSpPr>
        <p:pic>
          <p:nvPicPr>
            <p:cNvPr id="10288" name="图片 115" descr="6.png"/>
            <p:cNvPicPr>
              <a:picLocks noChangeAspect="1"/>
            </p:cNvPicPr>
            <p:nvPr>
              <p:custDataLst>
                <p:tags r:id="rId41"/>
              </p:custDataLst>
            </p:nvPr>
          </p:nvPicPr>
          <p:blipFill>
            <a:blip r:embed="rId59"/>
            <a:stretch>
              <a:fillRect/>
            </a:stretch>
          </p:blipFill>
          <p:spPr>
            <a:xfrm>
              <a:off x="0" y="0"/>
              <a:ext cx="2736000" cy="466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9" name="TextBox 116"/>
            <p:cNvSpPr txBox="1"/>
            <p:nvPr>
              <p:custDataLst>
                <p:tags r:id="rId42"/>
              </p:custDataLst>
            </p:nvPr>
          </p:nvSpPr>
          <p:spPr>
            <a:xfrm>
              <a:off x="58024" y="10560"/>
              <a:ext cx="2628000" cy="39940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发卡银行标识代码</a:t>
              </a:r>
            </a:p>
          </p:txBody>
        </p:sp>
      </p:grpSp>
      <p:cxnSp>
        <p:nvCxnSpPr>
          <p:cNvPr id="10290" name="直接箭头连接符 121"/>
          <p:cNvCxnSpPr/>
          <p:nvPr>
            <p:custDataLst>
              <p:tags r:id="rId35"/>
            </p:custDataLst>
          </p:nvPr>
        </p:nvCxnSpPr>
        <p:spPr>
          <a:xfrm>
            <a:off x="6581775" y="5387658"/>
            <a:ext cx="0" cy="53975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10291" name="组合 125"/>
          <p:cNvGrpSpPr/>
          <p:nvPr/>
        </p:nvGrpSpPr>
        <p:grpSpPr>
          <a:xfrm>
            <a:off x="5035550" y="5968683"/>
            <a:ext cx="3095625" cy="466725"/>
            <a:chOff x="0" y="0"/>
            <a:chExt cx="3096000" cy="466304"/>
          </a:xfrm>
        </p:grpSpPr>
        <p:sp>
          <p:nvSpPr>
            <p:cNvPr id="10292" name="TextBox 119"/>
            <p:cNvSpPr txBox="1"/>
            <p:nvPr>
              <p:custDataLst>
                <p:tags r:id="rId39"/>
              </p:custDataLst>
            </p:nvPr>
          </p:nvSpPr>
          <p:spPr>
            <a:xfrm>
              <a:off x="101318" y="0"/>
              <a:ext cx="2950674" cy="39842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发卡银行自定义代码</a:t>
              </a:r>
            </a:p>
          </p:txBody>
        </p:sp>
        <p:pic>
          <p:nvPicPr>
            <p:cNvPr id="10293" name="图片 123" descr="6.png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59"/>
            <a:stretch>
              <a:fillRect/>
            </a:stretch>
          </p:blipFill>
          <p:spPr>
            <a:xfrm>
              <a:off x="0" y="13652"/>
              <a:ext cx="3096000" cy="452652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10294" name="直接箭头连接符 126"/>
          <p:cNvCxnSpPr/>
          <p:nvPr>
            <p:custDataLst>
              <p:tags r:id="rId36"/>
            </p:custDataLst>
          </p:nvPr>
        </p:nvCxnSpPr>
        <p:spPr>
          <a:xfrm>
            <a:off x="9185275" y="5209858"/>
            <a:ext cx="0" cy="75565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10295" name="组合 127"/>
          <p:cNvGrpSpPr/>
          <p:nvPr/>
        </p:nvGrpSpPr>
        <p:grpSpPr>
          <a:xfrm>
            <a:off x="8575675" y="5959158"/>
            <a:ext cx="1238250" cy="456146"/>
            <a:chOff x="0" y="0"/>
            <a:chExt cx="1239727" cy="455853"/>
          </a:xfrm>
        </p:grpSpPr>
        <p:pic>
          <p:nvPicPr>
            <p:cNvPr id="10296" name="图片 128" descr="1.png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60"/>
            <a:stretch>
              <a:fillRect/>
            </a:stretch>
          </p:blipFill>
          <p:spPr>
            <a:xfrm>
              <a:off x="0" y="23853"/>
              <a:ext cx="1112952" cy="4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97" name="TextBox 129"/>
            <p:cNvSpPr txBox="1"/>
            <p:nvPr>
              <p:custDataLst>
                <p:tags r:id="rId38"/>
              </p:custDataLst>
            </p:nvPr>
          </p:nvSpPr>
          <p:spPr>
            <a:xfrm>
              <a:off x="12378" y="0"/>
              <a:ext cx="1227349" cy="39852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校验码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" dur="5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 bldLvl="0" animBg="1"/>
      <p:bldP spid="10248" grpId="0" bldLvl="0" animBg="1"/>
      <p:bldP spid="10249" grpId="0" bldLvl="0" animBg="1"/>
      <p:bldP spid="10250" grpId="0" bldLvl="0" animBg="1"/>
      <p:bldP spid="10251" grpId="0" bldLvl="0" animBg="1"/>
      <p:bldP spid="10252" grpId="0" bldLvl="0" animBg="1"/>
      <p:bldP spid="10253" grpId="0" bldLvl="0" animBg="1"/>
      <p:bldP spid="10254" grpId="0" bldLvl="0" animBg="1"/>
      <p:bldP spid="10255" grpId="0" bldLvl="0" animBg="1"/>
      <p:bldP spid="10256" grpId="0" bldLvl="0" animBg="1"/>
      <p:bldP spid="10257" grpId="0" bldLvl="0" animBg="1"/>
      <p:bldP spid="10258" grpId="0" bldLvl="0" animBg="1"/>
      <p:bldP spid="10259" grpId="0" bldLvl="0" animBg="1"/>
      <p:bldP spid="10260" grpId="0" bldLvl="0" animBg="1"/>
      <p:bldP spid="10261" grpId="0" bldLvl="0" animBg="1"/>
      <p:bldP spid="10262" grpId="0" bldLvl="0" animBg="1"/>
      <p:bldP spid="10263" grpId="0"/>
      <p:bldP spid="10264" grpId="0"/>
      <p:bldP spid="10265" grpId="0"/>
      <p:bldP spid="10266" grpId="0"/>
      <p:bldP spid="10267" grpId="0"/>
      <p:bldP spid="10268" grpId="0"/>
      <p:bldP spid="10269" grpId="0"/>
      <p:bldP spid="10270" grpId="0"/>
      <p:bldP spid="10271" grpId="0"/>
      <p:bldP spid="10272" grpId="0"/>
      <p:bldP spid="10273" grpId="0"/>
      <p:bldP spid="10274" grpId="0"/>
      <p:bldP spid="10275" grpId="0"/>
      <p:bldP spid="10276" grpId="0"/>
      <p:bldP spid="102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667500" y="905510"/>
            <a:ext cx="5098415" cy="2019300"/>
            <a:chOff x="4916" y="3313"/>
            <a:chExt cx="8029" cy="3180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68" y="3417"/>
              <a:ext cx="2077" cy="3076"/>
            </a:xfrm>
            <a:prstGeom prst="rect">
              <a:avLst/>
            </a:prstGeom>
          </p:spPr>
        </p:pic>
        <p:sp>
          <p:nvSpPr>
            <p:cNvPr id="27" name="AutoShape 27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916" y="3313"/>
              <a:ext cx="6172" cy="2415"/>
            </a:xfrm>
            <a:prstGeom prst="wedgeRoundRectCallout">
              <a:avLst>
                <a:gd name="adj1" fmla="val 58545"/>
                <a:gd name="adj2" fmla="val 1492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/>
                <a:t>这是几个标识代码所代表的发卡银行。</a:t>
              </a:r>
            </a:p>
          </p:txBody>
        </p:sp>
      </p:grpSp>
      <p:pic>
        <p:nvPicPr>
          <p:cNvPr id="10298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6609715" y="2827655"/>
            <a:ext cx="4529138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9" name="矩形 130"/>
          <p:cNvSpPr/>
          <p:nvPr>
            <p:custDataLst>
              <p:tags r:id="rId3"/>
            </p:custDataLst>
          </p:nvPr>
        </p:nvSpPr>
        <p:spPr>
          <a:xfrm>
            <a:off x="6609398" y="3591243"/>
            <a:ext cx="2303462" cy="433387"/>
          </a:xfrm>
          <a:prstGeom prst="rect">
            <a:avLst/>
          </a:prstGeom>
          <a:solidFill>
            <a:srgbClr val="FF0000">
              <a:alpha val="23000"/>
            </a:srgbClr>
          </a:solidFill>
          <a:ln w="9525">
            <a:noFill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92" name="组合 55"/>
          <p:cNvGrpSpPr>
            <a:grpSpLocks noChangeAspect="1"/>
          </p:cNvGrpSpPr>
          <p:nvPr/>
        </p:nvGrpSpPr>
        <p:grpSpPr>
          <a:xfrm>
            <a:off x="1087120" y="2835910"/>
            <a:ext cx="3969385" cy="2157730"/>
            <a:chOff x="0" y="0"/>
            <a:chExt cx="3600000" cy="1960087"/>
          </a:xfrm>
        </p:grpSpPr>
        <p:pic>
          <p:nvPicPr>
            <p:cNvPr id="7193" name="图片 53" descr="17.png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0" y="0"/>
              <a:ext cx="3600000" cy="19600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4" name="图片 54" descr="18.png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405150" y="1626834"/>
              <a:ext cx="2991532" cy="3332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19" name="矩形 57"/>
          <p:cNvSpPr/>
          <p:nvPr>
            <p:custDataLst>
              <p:tags r:id="rId4"/>
            </p:custDataLst>
          </p:nvPr>
        </p:nvSpPr>
        <p:spPr>
          <a:xfrm>
            <a:off x="2534285" y="4542790"/>
            <a:ext cx="871855" cy="45085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903730" y="5069840"/>
            <a:ext cx="5021580" cy="1875155"/>
            <a:chOff x="-21977" y="6874"/>
            <a:chExt cx="7908" cy="2953"/>
          </a:xfrm>
        </p:grpSpPr>
        <p:pic>
          <p:nvPicPr>
            <p:cNvPr id="85" name="图片 42" descr="5.png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>
              <a:off x="-21977" y="6874"/>
              <a:ext cx="2574" cy="29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" name="AutoShape 2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flipH="1">
              <a:off x="-19710" y="7302"/>
              <a:ext cx="5641" cy="1446"/>
            </a:xfrm>
            <a:prstGeom prst="wedgeRoundRectCallout">
              <a:avLst>
                <a:gd name="adj1" fmla="val 60370"/>
                <a:gd name="adj2" fmla="val 1535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800" dirty="0"/>
                <a:t>他持有的是甲银行卡。</a:t>
              </a:r>
            </a:p>
          </p:txBody>
        </p:sp>
      </p:grpSp>
      <p:grpSp>
        <p:nvGrpSpPr>
          <p:cNvPr id="9227" name="组合 48"/>
          <p:cNvGrpSpPr/>
          <p:nvPr/>
        </p:nvGrpSpPr>
        <p:grpSpPr>
          <a:xfrm>
            <a:off x="713740" y="1279525"/>
            <a:ext cx="1546225" cy="1800225"/>
            <a:chOff x="0" y="0"/>
            <a:chExt cx="1771375" cy="2113273"/>
          </a:xfrm>
        </p:grpSpPr>
        <p:sp>
          <p:nvSpPr>
            <p:cNvPr id="9228" name="矩形 43"/>
            <p:cNvSpPr/>
            <p:nvPr>
              <p:custDataLst>
                <p:tags r:id="rId11"/>
              </p:custDataLst>
            </p:nvPr>
          </p:nvSpPr>
          <p:spPr>
            <a:xfrm>
              <a:off x="88886" y="0"/>
              <a:ext cx="1584079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29" name="图片 33" descr="12.png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9271" y="23714"/>
              <a:ext cx="1544133" cy="14078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TextBox 38"/>
            <p:cNvSpPr txBox="1"/>
            <p:nvPr>
              <p:custDataLst>
                <p:tags r:id="rId13"/>
              </p:custDataLst>
            </p:nvPr>
          </p:nvSpPr>
          <p:spPr>
            <a:xfrm>
              <a:off x="0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9231" name="组合 49"/>
          <p:cNvGrpSpPr/>
          <p:nvPr/>
        </p:nvGrpSpPr>
        <p:grpSpPr>
          <a:xfrm>
            <a:off x="2225040" y="1279525"/>
            <a:ext cx="1657350" cy="1800225"/>
            <a:chOff x="0" y="0"/>
            <a:chExt cx="1776074" cy="2113273"/>
          </a:xfrm>
        </p:grpSpPr>
        <p:sp>
          <p:nvSpPr>
            <p:cNvPr id="9232" name="矩形 44"/>
            <p:cNvSpPr/>
            <p:nvPr>
              <p:custDataLst>
                <p:tags r:id="rId8"/>
              </p:custDataLst>
            </p:nvPr>
          </p:nvSpPr>
          <p:spPr>
            <a:xfrm>
              <a:off x="90470" y="0"/>
              <a:ext cx="1584024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33" name="图片 34" descr="13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0" y="40143"/>
              <a:ext cx="1587797" cy="13914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TextBox 39"/>
            <p:cNvSpPr txBox="1"/>
            <p:nvPr>
              <p:custDataLst>
                <p:tags r:id="rId10"/>
              </p:custDataLst>
            </p:nvPr>
          </p:nvSpPr>
          <p:spPr>
            <a:xfrm>
              <a:off x="4699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9239" name="组合 51"/>
          <p:cNvGrpSpPr/>
          <p:nvPr/>
        </p:nvGrpSpPr>
        <p:grpSpPr>
          <a:xfrm>
            <a:off x="3842385" y="1291908"/>
            <a:ext cx="1655763" cy="1800225"/>
            <a:chOff x="0" y="0"/>
            <a:chExt cx="1799006" cy="2105695"/>
          </a:xfrm>
        </p:grpSpPr>
        <p:sp>
          <p:nvSpPr>
            <p:cNvPr id="9240" name="矩形 46"/>
            <p:cNvSpPr/>
            <p:nvPr>
              <p:custDataLst>
                <p:tags r:id="rId5"/>
              </p:custDataLst>
            </p:nvPr>
          </p:nvSpPr>
          <p:spPr>
            <a:xfrm>
              <a:off x="104796" y="0"/>
              <a:ext cx="1584650" cy="210569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41" name="图片 36" descr="15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9"/>
            <a:stretch>
              <a:fillRect/>
            </a:stretch>
          </p:blipFill>
          <p:spPr>
            <a:xfrm>
              <a:off x="0" y="72954"/>
              <a:ext cx="1617350" cy="13390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2" name="TextBox 41"/>
            <p:cNvSpPr txBox="1"/>
            <p:nvPr>
              <p:custDataLst>
                <p:tags r:id="rId7"/>
              </p:custDataLst>
            </p:nvPr>
          </p:nvSpPr>
          <p:spPr>
            <a:xfrm>
              <a:off x="27631" y="142952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1972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持有甲银行卡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92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9" grpId="0" bldLvl="0" animBg="1"/>
      <p:bldP spid="92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5275297" y="3750597"/>
            <a:ext cx="2146524" cy="1464756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10210" y="2206625"/>
            <a:ext cx="5304155" cy="2034540"/>
            <a:chOff x="-4804" y="4397"/>
            <a:chExt cx="8353" cy="3204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-4804" y="4555"/>
              <a:ext cx="2056" cy="3046"/>
            </a:xfrm>
            <a:prstGeom prst="rect">
              <a:avLst/>
            </a:prstGeom>
          </p:spPr>
        </p:pic>
        <p:sp>
          <p:nvSpPr>
            <p:cNvPr id="27" name="AutoShape 2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-2623" y="4397"/>
              <a:ext cx="6172" cy="2405"/>
            </a:xfrm>
            <a:prstGeom prst="wedgeRoundRectCallout">
              <a:avLst>
                <a:gd name="adj1" fmla="val -62637"/>
                <a:gd name="adj2" fmla="val 1820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/>
                <a:t>你认为在这个编码中应该体现哪些信息？</a:t>
              </a:r>
            </a:p>
          </p:txBody>
        </p:sp>
      </p:grpSp>
      <p:pic>
        <p:nvPicPr>
          <p:cNvPr id="13315" name="图片 48" descr="7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635773" y="3770153"/>
            <a:ext cx="2457450" cy="157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49" descr="8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037787" y="5161224"/>
            <a:ext cx="2209800" cy="147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50" descr="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1469" y="3783918"/>
            <a:ext cx="2288386" cy="13868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26"/>
          <p:cNvSpPr txBox="1"/>
          <p:nvPr/>
        </p:nvSpPr>
        <p:spPr>
          <a:xfrm>
            <a:off x="330835" y="1363980"/>
            <a:ext cx="1138110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>
              <a:buClr>
                <a:srgbClr val="00B0F0"/>
              </a:buClr>
              <a:buFont typeface="Wingdings" panose="05000000000000000000" pitchFamily="2" charset="2"/>
            </a:pPr>
            <a:r>
              <a:rPr lang="zh-CN" altLang="en-US" sz="2800" dirty="0"/>
              <a:t>请你为学校的每一个学生编一个号码。</a:t>
            </a:r>
          </a:p>
        </p:txBody>
      </p:sp>
      <p:grpSp>
        <p:nvGrpSpPr>
          <p:cNvPr id="4" name="组合 46"/>
          <p:cNvGrpSpPr/>
          <p:nvPr/>
        </p:nvGrpSpPr>
        <p:grpSpPr bwMode="auto">
          <a:xfrm>
            <a:off x="7487920" y="2004163"/>
            <a:ext cx="4224020" cy="3894455"/>
            <a:chOff x="-427586" y="629972"/>
            <a:chExt cx="8770928" cy="2722530"/>
          </a:xfrm>
        </p:grpSpPr>
        <p:pic>
          <p:nvPicPr>
            <p:cNvPr id="5" name="图片 42" descr="2.pn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-427586" y="629972"/>
              <a:ext cx="8770928" cy="2722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44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96749" y="1195108"/>
              <a:ext cx="7904963" cy="14200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800" dirty="0"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学习任务</a:t>
              </a:r>
              <a:r>
                <a:rPr lang="zh-CN" sz="2800" dirty="0" smtClean="0"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en-US" altLang="zh-CN" sz="28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1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、先小组讨论。</a:t>
              </a:r>
            </a:p>
            <a:p>
              <a:pPr>
                <a:lnSpc>
                  <a:spcPct val="150000"/>
                </a:lnSpc>
              </a:pPr>
              <a:r>
                <a:rPr lang="en-US" sz="2800" dirty="0" smtClean="0">
                  <a:latin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60001" y="3914277"/>
            <a:ext cx="1861820" cy="929612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要有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个人学号。</a:t>
            </a:r>
          </a:p>
        </p:txBody>
      </p:sp>
      <p:sp>
        <p:nvSpPr>
          <p:cNvPr id="9" name="矩形 8"/>
          <p:cNvSpPr/>
          <p:nvPr/>
        </p:nvSpPr>
        <p:spPr>
          <a:xfrm>
            <a:off x="8045927" y="4422560"/>
            <a:ext cx="373211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cs typeface="微软雅黑" panose="020B0503020204020204" pitchFamily="34" charset="-122"/>
              </a:rPr>
              <a:t>、 分小组尝试编码。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171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39" y="1411880"/>
            <a:ext cx="10371428" cy="407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32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6"/>
          <p:cNvSpPr txBox="1"/>
          <p:nvPr>
            <p:custDataLst>
              <p:tags r:id="rId2"/>
            </p:custDataLst>
          </p:nvPr>
        </p:nvSpPr>
        <p:spPr>
          <a:xfrm>
            <a:off x="243840" y="1346835"/>
            <a:ext cx="11381105" cy="2031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</a:pPr>
            <a:r>
              <a:rPr lang="zh-CN" altLang="en-US" sz="2800" dirty="0"/>
              <a:t>淘气为全校每名同学都编了一个号码，其</a:t>
            </a:r>
            <a:r>
              <a:rPr lang="zh-CN" altLang="en-US" sz="2800" dirty="0" smtClean="0"/>
              <a:t>20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20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321</a:t>
            </a:r>
            <a:r>
              <a:rPr lang="zh-CN" altLang="en-US" sz="2800" dirty="0"/>
              <a:t>表示“</a:t>
            </a:r>
            <a:r>
              <a:rPr lang="zh-CN" altLang="en-US" sz="2800" dirty="0" smtClean="0"/>
              <a:t>20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2年</a:t>
            </a:r>
            <a:r>
              <a:rPr lang="zh-CN" altLang="en-US" sz="2800" dirty="0"/>
              <a:t>入学</a:t>
            </a:r>
            <a:r>
              <a:rPr lang="zh-CN" altLang="en-US" sz="2800" dirty="0" smtClean="0"/>
              <a:t>的 （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）班</a:t>
            </a:r>
            <a:r>
              <a:rPr lang="zh-CN" altLang="en-US" sz="2800" dirty="0"/>
              <a:t>学号为32的同学，该同学是男生”。你能看出淘气编号的规则吗？</a:t>
            </a:r>
          </a:p>
        </p:txBody>
      </p:sp>
      <p:sp>
        <p:nvSpPr>
          <p:cNvPr id="14339" name="文本框 14338"/>
          <p:cNvSpPr txBox="1"/>
          <p:nvPr>
            <p:custDataLst>
              <p:tags r:id="rId3"/>
            </p:custDataLst>
          </p:nvPr>
        </p:nvSpPr>
        <p:spPr>
          <a:xfrm>
            <a:off x="1068070" y="3414395"/>
            <a:ext cx="37439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2  0 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2  0 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3  2  1</a:t>
            </a:r>
          </a:p>
        </p:txBody>
      </p:sp>
      <p:grpSp>
        <p:nvGrpSpPr>
          <p:cNvPr id="14340" name="组合 94"/>
          <p:cNvGrpSpPr/>
          <p:nvPr/>
        </p:nvGrpSpPr>
        <p:grpSpPr>
          <a:xfrm>
            <a:off x="1214120" y="3846195"/>
            <a:ext cx="1292860" cy="176530"/>
            <a:chOff x="0" y="0"/>
            <a:chExt cx="2412000" cy="180000"/>
          </a:xfrm>
        </p:grpSpPr>
        <p:cxnSp>
          <p:nvCxnSpPr>
            <p:cNvPr id="14341" name="直接连接符 95"/>
            <p:cNvCxnSpPr/>
            <p:nvPr>
              <p:custDataLst>
                <p:tags r:id="rId26"/>
              </p:custDataLst>
            </p:nvPr>
          </p:nvCxnSpPr>
          <p:spPr>
            <a:xfrm>
              <a:off x="7940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42" name="直接连接符 96"/>
            <p:cNvCxnSpPr/>
            <p:nvPr>
              <p:custDataLst>
                <p:tags r:id="rId27"/>
              </p:custDataLst>
            </p:nvPr>
          </p:nvCxnSpPr>
          <p:spPr>
            <a:xfrm>
              <a:off x="2408824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43" name="直接连接符 97"/>
            <p:cNvCxnSpPr/>
            <p:nvPr>
              <p:custDataLst>
                <p:tags r:id="rId28"/>
              </p:custDataLst>
            </p:nvPr>
          </p:nvCxnSpPr>
          <p:spPr>
            <a:xfrm>
              <a:off x="0" y="178407"/>
              <a:ext cx="2412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cxnSp>
        <p:nvCxnSpPr>
          <p:cNvPr id="14344" name="直接箭头连接符 114"/>
          <p:cNvCxnSpPr/>
          <p:nvPr>
            <p:custDataLst>
              <p:tags r:id="rId4"/>
            </p:custDataLst>
          </p:nvPr>
        </p:nvCxnSpPr>
        <p:spPr>
          <a:xfrm>
            <a:off x="1717358" y="4062095"/>
            <a:ext cx="0" cy="93345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grpSp>
        <p:nvGrpSpPr>
          <p:cNvPr id="14345" name="组合 120"/>
          <p:cNvGrpSpPr/>
          <p:nvPr/>
        </p:nvGrpSpPr>
        <p:grpSpPr>
          <a:xfrm>
            <a:off x="709295" y="4995545"/>
            <a:ext cx="1655763" cy="473075"/>
            <a:chOff x="0" y="0"/>
            <a:chExt cx="2736000" cy="472225"/>
          </a:xfrm>
        </p:grpSpPr>
        <p:pic>
          <p:nvPicPr>
            <p:cNvPr id="14346" name="图片 115" descr="6.png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0" y="0"/>
              <a:ext cx="2736000" cy="466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TextBox 116"/>
            <p:cNvSpPr txBox="1"/>
            <p:nvPr>
              <p:custDataLst>
                <p:tags r:id="rId25"/>
              </p:custDataLst>
            </p:nvPr>
          </p:nvSpPr>
          <p:spPr>
            <a:xfrm>
              <a:off x="58024" y="10560"/>
              <a:ext cx="26280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入学的时间</a:t>
              </a:r>
            </a:p>
          </p:txBody>
        </p:sp>
      </p:grpSp>
      <p:grpSp>
        <p:nvGrpSpPr>
          <p:cNvPr id="14348" name="组合 94"/>
          <p:cNvGrpSpPr/>
          <p:nvPr/>
        </p:nvGrpSpPr>
        <p:grpSpPr>
          <a:xfrm>
            <a:off x="2935288" y="3867150"/>
            <a:ext cx="431800" cy="144463"/>
            <a:chOff x="0" y="0"/>
            <a:chExt cx="2412000" cy="180000"/>
          </a:xfrm>
        </p:grpSpPr>
        <p:cxnSp>
          <p:nvCxnSpPr>
            <p:cNvPr id="14349" name="直接连接符 95"/>
            <p:cNvCxnSpPr/>
            <p:nvPr>
              <p:custDataLst>
                <p:tags r:id="rId21"/>
              </p:custDataLst>
            </p:nvPr>
          </p:nvCxnSpPr>
          <p:spPr>
            <a:xfrm>
              <a:off x="7940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50" name="直接连接符 96"/>
            <p:cNvCxnSpPr/>
            <p:nvPr>
              <p:custDataLst>
                <p:tags r:id="rId22"/>
              </p:custDataLst>
            </p:nvPr>
          </p:nvCxnSpPr>
          <p:spPr>
            <a:xfrm>
              <a:off x="2408824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51" name="直接连接符 97"/>
            <p:cNvCxnSpPr/>
            <p:nvPr>
              <p:custDataLst>
                <p:tags r:id="rId23"/>
              </p:custDataLst>
            </p:nvPr>
          </p:nvCxnSpPr>
          <p:spPr>
            <a:xfrm>
              <a:off x="0" y="178407"/>
              <a:ext cx="2412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cxnSp>
        <p:nvCxnSpPr>
          <p:cNvPr id="14352" name="直接箭头连接符 114"/>
          <p:cNvCxnSpPr/>
          <p:nvPr>
            <p:custDataLst>
              <p:tags r:id="rId5"/>
            </p:custDataLst>
          </p:nvPr>
        </p:nvCxnSpPr>
        <p:spPr>
          <a:xfrm>
            <a:off x="3169920" y="4009708"/>
            <a:ext cx="0" cy="43180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grpSp>
        <p:nvGrpSpPr>
          <p:cNvPr id="14353" name="组合 120"/>
          <p:cNvGrpSpPr/>
          <p:nvPr/>
        </p:nvGrpSpPr>
        <p:grpSpPr>
          <a:xfrm>
            <a:off x="2130425" y="4407218"/>
            <a:ext cx="1368425" cy="471487"/>
            <a:chOff x="0" y="0"/>
            <a:chExt cx="2736000" cy="472225"/>
          </a:xfrm>
        </p:grpSpPr>
        <p:pic>
          <p:nvPicPr>
            <p:cNvPr id="14354" name="图片 115" descr="6.png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0" y="0"/>
              <a:ext cx="2736000" cy="466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5" name="TextBox 116"/>
            <p:cNvSpPr txBox="1"/>
            <p:nvPr>
              <p:custDataLst>
                <p:tags r:id="rId20"/>
              </p:custDataLst>
            </p:nvPr>
          </p:nvSpPr>
          <p:spPr>
            <a:xfrm>
              <a:off x="58024" y="10560"/>
              <a:ext cx="26280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所在班级</a:t>
              </a:r>
            </a:p>
          </p:txBody>
        </p:sp>
      </p:grpSp>
      <p:grpSp>
        <p:nvGrpSpPr>
          <p:cNvPr id="14356" name="组合 94"/>
          <p:cNvGrpSpPr/>
          <p:nvPr/>
        </p:nvGrpSpPr>
        <p:grpSpPr>
          <a:xfrm>
            <a:off x="3778885" y="3843655"/>
            <a:ext cx="431800" cy="144463"/>
            <a:chOff x="0" y="0"/>
            <a:chExt cx="2412000" cy="180000"/>
          </a:xfrm>
        </p:grpSpPr>
        <p:cxnSp>
          <p:nvCxnSpPr>
            <p:cNvPr id="14357" name="直接连接符 95"/>
            <p:cNvCxnSpPr/>
            <p:nvPr>
              <p:custDataLst>
                <p:tags r:id="rId16"/>
              </p:custDataLst>
            </p:nvPr>
          </p:nvCxnSpPr>
          <p:spPr>
            <a:xfrm>
              <a:off x="7940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58" name="直接连接符 96"/>
            <p:cNvCxnSpPr/>
            <p:nvPr>
              <p:custDataLst>
                <p:tags r:id="rId17"/>
              </p:custDataLst>
            </p:nvPr>
          </p:nvCxnSpPr>
          <p:spPr>
            <a:xfrm>
              <a:off x="2408824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4359" name="直接连接符 97"/>
            <p:cNvCxnSpPr/>
            <p:nvPr>
              <p:custDataLst>
                <p:tags r:id="rId18"/>
              </p:custDataLst>
            </p:nvPr>
          </p:nvCxnSpPr>
          <p:spPr>
            <a:xfrm>
              <a:off x="0" y="178407"/>
              <a:ext cx="2412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cxnSp>
        <p:nvCxnSpPr>
          <p:cNvPr id="14360" name="直接箭头连接符 114"/>
          <p:cNvCxnSpPr/>
          <p:nvPr>
            <p:custDataLst>
              <p:tags r:id="rId6"/>
            </p:custDataLst>
          </p:nvPr>
        </p:nvCxnSpPr>
        <p:spPr>
          <a:xfrm>
            <a:off x="3971290" y="3985895"/>
            <a:ext cx="0" cy="43180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grpSp>
        <p:nvGrpSpPr>
          <p:cNvPr id="14361" name="组合 120"/>
          <p:cNvGrpSpPr/>
          <p:nvPr/>
        </p:nvGrpSpPr>
        <p:grpSpPr>
          <a:xfrm>
            <a:off x="3608070" y="4417695"/>
            <a:ext cx="723900" cy="471488"/>
            <a:chOff x="0" y="0"/>
            <a:chExt cx="2736000" cy="472225"/>
          </a:xfrm>
        </p:grpSpPr>
        <p:pic>
          <p:nvPicPr>
            <p:cNvPr id="14362" name="图片 115" descr="6.png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0" y="0"/>
              <a:ext cx="2736000" cy="466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3" name="TextBox 116"/>
            <p:cNvSpPr txBox="1"/>
            <p:nvPr>
              <p:custDataLst>
                <p:tags r:id="rId15"/>
              </p:custDataLst>
            </p:nvPr>
          </p:nvSpPr>
          <p:spPr>
            <a:xfrm>
              <a:off x="58024" y="10560"/>
              <a:ext cx="26280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学号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14364" name="直接箭头连接符 126"/>
          <p:cNvCxnSpPr/>
          <p:nvPr>
            <p:custDataLst>
              <p:tags r:id="rId7"/>
            </p:custDataLst>
          </p:nvPr>
        </p:nvCxnSpPr>
        <p:spPr>
          <a:xfrm>
            <a:off x="4622800" y="3867150"/>
            <a:ext cx="0" cy="122555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grpSp>
        <p:nvGrpSpPr>
          <p:cNvPr id="14365" name="组合 127"/>
          <p:cNvGrpSpPr/>
          <p:nvPr/>
        </p:nvGrpSpPr>
        <p:grpSpPr>
          <a:xfrm>
            <a:off x="4150043" y="5092700"/>
            <a:ext cx="936625" cy="461963"/>
            <a:chOff x="0" y="0"/>
            <a:chExt cx="1239727" cy="461665"/>
          </a:xfrm>
        </p:grpSpPr>
        <p:pic>
          <p:nvPicPr>
            <p:cNvPr id="14366" name="图片 128" descr="1.png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0" y="23853"/>
              <a:ext cx="1112952" cy="4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7" name="TextBox 129"/>
            <p:cNvSpPr txBox="1"/>
            <p:nvPr>
              <p:custDataLst>
                <p:tags r:id="rId13"/>
              </p:custDataLst>
            </p:nvPr>
          </p:nvSpPr>
          <p:spPr>
            <a:xfrm>
              <a:off x="12378" y="0"/>
              <a:ext cx="12273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性别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36310" y="2975610"/>
            <a:ext cx="5854065" cy="2019300"/>
            <a:chOff x="3726" y="3313"/>
            <a:chExt cx="9219" cy="3180"/>
          </a:xfrm>
        </p:grpSpPr>
        <p:pic>
          <p:nvPicPr>
            <p:cNvPr id="37" name="图片 3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3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68" y="3417"/>
              <a:ext cx="2077" cy="3076"/>
            </a:xfrm>
            <a:prstGeom prst="rect">
              <a:avLst/>
            </a:prstGeom>
          </p:spPr>
        </p:pic>
        <p:sp>
          <p:nvSpPr>
            <p:cNvPr id="38" name="AutoShape 2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726" y="3313"/>
              <a:ext cx="7362" cy="2413"/>
            </a:xfrm>
            <a:prstGeom prst="wedgeRoundRectCallout">
              <a:avLst>
                <a:gd name="adj1" fmla="val 58545"/>
                <a:gd name="adj2" fmla="val 1492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/>
                <a:t>按照这个规则，</a:t>
              </a:r>
              <a:r>
                <a:rPr lang="zh-CN" altLang="en-US" sz="2800" dirty="0" smtClean="0"/>
                <a:t>20</a:t>
              </a:r>
              <a:r>
                <a:rPr lang="en-US" altLang="zh-CN" sz="2800" dirty="0" smtClean="0"/>
                <a:t>22</a:t>
              </a:r>
              <a:r>
                <a:rPr lang="zh-CN" altLang="en-US" sz="2800" dirty="0" smtClean="0"/>
                <a:t>0</a:t>
              </a:r>
              <a:r>
                <a:rPr lang="en-US" altLang="zh-CN" sz="2800" dirty="0" smtClean="0"/>
                <a:t>830</a:t>
              </a:r>
              <a:r>
                <a:rPr lang="zh-CN" altLang="en-US" sz="2800" dirty="0" smtClean="0"/>
                <a:t>2</a:t>
              </a:r>
              <a:r>
                <a:rPr lang="zh-CN" altLang="en-US" sz="2800" dirty="0"/>
                <a:t>表示的哪名同学？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0690" y="4871720"/>
            <a:ext cx="5440045" cy="1656080"/>
            <a:chOff x="2609" y="4056"/>
            <a:chExt cx="8729" cy="940"/>
          </a:xfrm>
        </p:grpSpPr>
        <p:sp>
          <p:nvSpPr>
            <p:cNvPr id="40" name="矩形 39"/>
            <p:cNvSpPr/>
            <p:nvPr>
              <p:custDataLst>
                <p:tags r:id="rId8"/>
              </p:custDataLst>
            </p:nvPr>
          </p:nvSpPr>
          <p:spPr>
            <a:xfrm>
              <a:off x="2609" y="4056"/>
              <a:ext cx="8729" cy="940"/>
            </a:xfrm>
            <a:prstGeom prst="rect">
              <a:avLst/>
            </a:prstGeom>
            <a:solidFill>
              <a:srgbClr val="EDFFF8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Rectangle 6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011" y="4126"/>
              <a:ext cx="8327" cy="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sz="2800" dirty="0" smtClean="0">
                  <a:latin typeface="微软雅黑" panose="020B0503020204020204" pitchFamily="34" charset="-122"/>
                  <a:sym typeface="+mn-ea"/>
                </a:rPr>
                <a:t>20</a:t>
              </a:r>
              <a:r>
                <a:rPr lang="en-US" sz="2800" dirty="0" smtClean="0">
                  <a:latin typeface="微软雅黑" panose="020B0503020204020204" pitchFamily="34" charset="-122"/>
                  <a:sym typeface="+mn-ea"/>
                </a:rPr>
                <a:t>22</a:t>
              </a:r>
              <a:r>
                <a:rPr sz="2800" dirty="0" smtClean="0">
                  <a:latin typeface="微软雅黑" panose="020B0503020204020204" pitchFamily="34" charset="-122"/>
                  <a:sym typeface="+mn-ea"/>
                </a:rPr>
                <a:t>年入学的（</a:t>
              </a:r>
              <a:r>
                <a:rPr lang="en-US" sz="2800" dirty="0" smtClean="0">
                  <a:latin typeface="微软雅黑" panose="020B0503020204020204" pitchFamily="34" charset="-122"/>
                  <a:sym typeface="+mn-ea"/>
                </a:rPr>
                <a:t>8</a:t>
              </a:r>
              <a:r>
                <a:rPr sz="2800" dirty="0" smtClean="0">
                  <a:latin typeface="微软雅黑" panose="020B0503020204020204" pitchFamily="34" charset="-122"/>
                  <a:sym typeface="+mn-ea"/>
                </a:rPr>
                <a:t>）班学号为</a:t>
              </a:r>
              <a:r>
                <a:rPr lang="en-US" sz="2800" dirty="0" smtClean="0">
                  <a:latin typeface="微软雅黑" panose="020B0503020204020204" pitchFamily="34" charset="-122"/>
                  <a:sym typeface="+mn-ea"/>
                </a:rPr>
                <a:t>30</a:t>
              </a:r>
              <a:r>
                <a:rPr sz="2800" dirty="0" smtClean="0">
                  <a:latin typeface="微软雅黑" panose="020B0503020204020204" pitchFamily="34" charset="-122"/>
                  <a:sym typeface="+mn-ea"/>
                </a:rPr>
                <a:t>的同学</a:t>
              </a:r>
              <a:r>
                <a:rPr sz="2800" dirty="0">
                  <a:latin typeface="微软雅黑" panose="020B0503020204020204" pitchFamily="34" charset="-122"/>
                  <a:sym typeface="+mn-ea"/>
                </a:rPr>
                <a:t>，该同学是女生。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1433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6"/>
          <p:cNvSpPr txBox="1"/>
          <p:nvPr>
            <p:custDataLst>
              <p:tags r:id="rId2"/>
            </p:custDataLst>
          </p:nvPr>
        </p:nvSpPr>
        <p:spPr>
          <a:xfrm>
            <a:off x="661360" y="1386000"/>
            <a:ext cx="1138110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>
              <a:buClr>
                <a:srgbClr val="00B0F0"/>
              </a:buClr>
              <a:buFont typeface="Wingdings" panose="05000000000000000000" pitchFamily="2" charset="2"/>
            </a:pPr>
            <a:r>
              <a:rPr lang="zh-CN" altLang="en-US" sz="2800" dirty="0"/>
              <a:t>寻找生活中运用数字编码的例子。</a:t>
            </a:r>
          </a:p>
        </p:txBody>
      </p:sp>
      <p:grpSp>
        <p:nvGrpSpPr>
          <p:cNvPr id="15363" name="组合 41"/>
          <p:cNvGrpSpPr>
            <a:grpSpLocks noChangeAspect="1"/>
          </p:cNvGrpSpPr>
          <p:nvPr/>
        </p:nvGrpSpPr>
        <p:grpSpPr>
          <a:xfrm>
            <a:off x="8735060" y="2150745"/>
            <a:ext cx="2440940" cy="2908935"/>
            <a:chOff x="0" y="0"/>
            <a:chExt cx="2660697" cy="3129772"/>
          </a:xfrm>
        </p:grpSpPr>
        <p:pic>
          <p:nvPicPr>
            <p:cNvPr id="15364" name="图片 38" descr="11.png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2660697" cy="3075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40" descr="15.png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476137" y="2311938"/>
              <a:ext cx="1980015" cy="8178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6" name="Picture 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402062" y="913500"/>
              <a:ext cx="1949314" cy="134384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367" name="组合 44"/>
          <p:cNvGrpSpPr>
            <a:grpSpLocks noChangeAspect="1"/>
          </p:cNvGrpSpPr>
          <p:nvPr/>
        </p:nvGrpSpPr>
        <p:grpSpPr>
          <a:xfrm>
            <a:off x="680085" y="2150745"/>
            <a:ext cx="2388235" cy="2820670"/>
            <a:chOff x="0" y="0"/>
            <a:chExt cx="2691498" cy="3075179"/>
          </a:xfrm>
        </p:grpSpPr>
        <p:pic>
          <p:nvPicPr>
            <p:cNvPr id="15368" name="图片 32" descr="11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30801" y="0"/>
              <a:ext cx="2660697" cy="3075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9" name="图片 31" descr="10.pn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0" y="325870"/>
              <a:ext cx="2592000" cy="257472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370" name="组合 43"/>
          <p:cNvGrpSpPr>
            <a:grpSpLocks noChangeAspect="1"/>
          </p:cNvGrpSpPr>
          <p:nvPr/>
        </p:nvGrpSpPr>
        <p:grpSpPr>
          <a:xfrm>
            <a:off x="3263265" y="2150745"/>
            <a:ext cx="2380615" cy="2846705"/>
            <a:chOff x="0" y="0"/>
            <a:chExt cx="2660697" cy="3075179"/>
          </a:xfrm>
        </p:grpSpPr>
        <p:pic>
          <p:nvPicPr>
            <p:cNvPr id="15371" name="图片 33" descr="11.pn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2660697" cy="3075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2" name="图片 35" descr="13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199904" y="425026"/>
              <a:ext cx="2118408" cy="26501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373" name="组合 42"/>
          <p:cNvGrpSpPr>
            <a:grpSpLocks noChangeAspect="1"/>
          </p:cNvGrpSpPr>
          <p:nvPr/>
        </p:nvGrpSpPr>
        <p:grpSpPr>
          <a:xfrm>
            <a:off x="5959475" y="2150745"/>
            <a:ext cx="2440940" cy="2858135"/>
            <a:chOff x="0" y="0"/>
            <a:chExt cx="2660697" cy="3075179"/>
          </a:xfrm>
        </p:grpSpPr>
        <p:pic>
          <p:nvPicPr>
            <p:cNvPr id="15374" name="图片 36" descr="11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2660697" cy="3075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5" name="图片 37" descr="14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186609" y="613977"/>
              <a:ext cx="2364904" cy="22400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4" name="组合 33"/>
          <p:cNvGrpSpPr/>
          <p:nvPr/>
        </p:nvGrpSpPr>
        <p:grpSpPr>
          <a:xfrm>
            <a:off x="1278255" y="4803140"/>
            <a:ext cx="8249285" cy="2046605"/>
            <a:chOff x="1805" y="7551"/>
            <a:chExt cx="12991" cy="3223"/>
          </a:xfrm>
        </p:grpSpPr>
        <p:pic>
          <p:nvPicPr>
            <p:cNvPr id="35" name="图片 3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805" y="7551"/>
              <a:ext cx="2159" cy="3223"/>
            </a:xfrm>
            <a:prstGeom prst="rect">
              <a:avLst/>
            </a:prstGeom>
          </p:spPr>
        </p:pic>
        <p:sp>
          <p:nvSpPr>
            <p:cNvPr id="36" name="AutoShape 2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964" y="8337"/>
              <a:ext cx="10832" cy="1288"/>
            </a:xfrm>
            <a:prstGeom prst="wedgeRoundRectCallout">
              <a:avLst>
                <a:gd name="adj1" fmla="val -55751"/>
                <a:gd name="adj2" fmla="val 1923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/>
                <a:t>你还能找找生活中运用数字编码的例子吗？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067435"/>
            <a:ext cx="1143952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基础题：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1.</a:t>
            </a:r>
            <a:r>
              <a:rPr lang="zh-CN" altLang="en-US" sz="2800" dirty="0">
                <a:sym typeface="+mn-ea"/>
              </a:rPr>
              <a:t>填一填。</a:t>
            </a:r>
          </a:p>
        </p:txBody>
      </p:sp>
      <p:sp>
        <p:nvSpPr>
          <p:cNvPr id="3" name="Rectangle 6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2451100"/>
            <a:ext cx="1143952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（1）身份证号码是由（  </a:t>
            </a:r>
            <a:r>
              <a:rPr lang="en-US" altLang="zh-CN" sz="2800" dirty="0">
                <a:sym typeface="+mn-ea"/>
              </a:rPr>
              <a:t>     </a:t>
            </a:r>
            <a:r>
              <a:rPr lang="zh-CN" altLang="en-US" sz="2800" dirty="0">
                <a:sym typeface="+mn-ea"/>
              </a:rPr>
              <a:t> ）个数字组成。若某人身份证编号是370702197110154159，这个人出生的年月日是（  </a:t>
            </a:r>
            <a:r>
              <a:rPr lang="en-US" altLang="zh-CN" sz="2800" dirty="0">
                <a:sym typeface="+mn-ea"/>
              </a:rPr>
              <a:t>       </a:t>
            </a:r>
            <a:r>
              <a:rPr lang="zh-CN" altLang="en-US" sz="2800" dirty="0">
                <a:sym typeface="+mn-ea"/>
              </a:rPr>
              <a:t> ）年（  </a:t>
            </a:r>
            <a:r>
              <a:rPr lang="en-US" altLang="zh-CN" sz="2800" dirty="0">
                <a:sym typeface="+mn-ea"/>
              </a:rPr>
              <a:t>    </a:t>
            </a:r>
            <a:r>
              <a:rPr lang="zh-CN" altLang="en-US" sz="2800" dirty="0">
                <a:sym typeface="+mn-ea"/>
              </a:rPr>
              <a:t> ）月（  </a:t>
            </a:r>
            <a:r>
              <a:rPr lang="en-US" altLang="zh-CN" sz="2800" dirty="0">
                <a:sym typeface="+mn-ea"/>
              </a:rPr>
              <a:t>      </a:t>
            </a:r>
            <a:r>
              <a:rPr lang="zh-CN" altLang="en-US" sz="2800" dirty="0">
                <a:sym typeface="+mn-ea"/>
              </a:rPr>
              <a:t> ）日。       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（2）身份证号码：341182201105153388此人是（   </a:t>
            </a:r>
            <a:r>
              <a:rPr lang="en-US" altLang="zh-CN" sz="2800" dirty="0">
                <a:sym typeface="+mn-ea"/>
              </a:rPr>
              <a:t>                         </a:t>
            </a:r>
            <a:r>
              <a:rPr lang="zh-CN" altLang="en-US" sz="2800" dirty="0">
                <a:sym typeface="+mn-ea"/>
              </a:rPr>
              <a:t>  ）出生的，性别（   </a:t>
            </a:r>
            <a:r>
              <a:rPr lang="en-US" altLang="zh-CN" sz="2800" dirty="0">
                <a:sym typeface="+mn-ea"/>
              </a:rPr>
              <a:t>            </a:t>
            </a:r>
            <a:r>
              <a:rPr lang="zh-CN" altLang="en-US" sz="2800" dirty="0">
                <a:sym typeface="+mn-ea"/>
              </a:rPr>
              <a:t>   ）。    </a:t>
            </a:r>
          </a:p>
        </p:txBody>
      </p:sp>
      <p:sp>
        <p:nvSpPr>
          <p:cNvPr id="9" name="文本占位符 2"/>
          <p:cNvSpPr txBox="1"/>
          <p:nvPr>
            <p:custDataLst>
              <p:tags r:id="rId4"/>
            </p:custDataLst>
          </p:nvPr>
        </p:nvSpPr>
        <p:spPr>
          <a:xfrm>
            <a:off x="4265295" y="2466340"/>
            <a:ext cx="69405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18</a:t>
            </a:r>
          </a:p>
        </p:txBody>
      </p:sp>
      <p:sp>
        <p:nvSpPr>
          <p:cNvPr id="11" name="文本占位符 2"/>
          <p:cNvSpPr txBox="1"/>
          <p:nvPr>
            <p:custDataLst>
              <p:tags r:id="rId5"/>
            </p:custDataLst>
          </p:nvPr>
        </p:nvSpPr>
        <p:spPr>
          <a:xfrm>
            <a:off x="8221345" y="3109595"/>
            <a:ext cx="107124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1971</a:t>
            </a:r>
          </a:p>
        </p:txBody>
      </p:sp>
      <p:sp>
        <p:nvSpPr>
          <p:cNvPr id="12" name="文本占位符 2"/>
          <p:cNvSpPr txBox="1"/>
          <p:nvPr>
            <p:custDataLst>
              <p:tags r:id="rId6"/>
            </p:custDataLst>
          </p:nvPr>
        </p:nvSpPr>
        <p:spPr>
          <a:xfrm>
            <a:off x="10383520" y="3109595"/>
            <a:ext cx="67373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10</a:t>
            </a:r>
          </a:p>
        </p:txBody>
      </p:sp>
      <p:sp>
        <p:nvSpPr>
          <p:cNvPr id="13" name="文本占位符 2"/>
          <p:cNvSpPr txBox="1"/>
          <p:nvPr>
            <p:custDataLst>
              <p:tags r:id="rId7"/>
            </p:custDataLst>
          </p:nvPr>
        </p:nvSpPr>
        <p:spPr>
          <a:xfrm>
            <a:off x="1346835" y="3752850"/>
            <a:ext cx="67373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15</a:t>
            </a:r>
          </a:p>
        </p:txBody>
      </p:sp>
      <p:sp>
        <p:nvSpPr>
          <p:cNvPr id="14" name="文本占位符 2"/>
          <p:cNvSpPr txBox="1"/>
          <p:nvPr>
            <p:custDataLst>
              <p:tags r:id="rId8"/>
            </p:custDataLst>
          </p:nvPr>
        </p:nvSpPr>
        <p:spPr>
          <a:xfrm>
            <a:off x="8444865" y="4411345"/>
            <a:ext cx="314515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2011年5月15日</a:t>
            </a:r>
          </a:p>
        </p:txBody>
      </p:sp>
      <p:sp>
        <p:nvSpPr>
          <p:cNvPr id="15" name="文本占位符 2"/>
          <p:cNvSpPr txBox="1"/>
          <p:nvPr>
            <p:custDataLst>
              <p:tags r:id="rId9"/>
            </p:custDataLst>
          </p:nvPr>
        </p:nvSpPr>
        <p:spPr>
          <a:xfrm>
            <a:off x="3531235" y="5069840"/>
            <a:ext cx="548640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女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4"/>
          <p:cNvSpPr>
            <a:spLocks noChangeArrowheads="1"/>
          </p:cNvSpPr>
          <p:nvPr/>
        </p:nvSpPr>
        <p:spPr bwMode="auto">
          <a:xfrm>
            <a:off x="356235" y="1175385"/>
            <a:ext cx="1140079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提高题：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3. </a:t>
            </a:r>
            <a:r>
              <a:rPr lang="zh-CN" altLang="en-US" sz="2800" dirty="0">
                <a:sym typeface="+mn-ea"/>
              </a:rPr>
              <a:t>当当收集了爷爷、爸爸和妈妈三个人的身份证号码，但是不记得这三个号码分别是谁的，你能帮帮他吗?</a:t>
            </a:r>
          </a:p>
        </p:txBody>
      </p:sp>
      <p:sp>
        <p:nvSpPr>
          <p:cNvPr id="5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4215" y="3337560"/>
            <a:ext cx="1016190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ym typeface="+mn-ea"/>
              </a:rPr>
              <a:t>XXXXXX195106230734 （</a:t>
            </a:r>
            <a:r>
              <a:rPr lang="en-US" altLang="zh-CN" sz="2800" dirty="0">
                <a:sym typeface="+mn-ea"/>
              </a:rPr>
              <a:t>            </a:t>
            </a:r>
            <a:r>
              <a:rPr lang="zh-CN" altLang="en-US" sz="2800" dirty="0">
                <a:sym typeface="+mn-ea"/>
              </a:rPr>
              <a:t>    ）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sym typeface="+mn-ea"/>
              </a:rPr>
              <a:t>XXXXXX198012132547 （   </a:t>
            </a:r>
            <a:r>
              <a:rPr lang="en-US" altLang="zh-CN" sz="2800" dirty="0">
                <a:sym typeface="+mn-ea"/>
              </a:rPr>
              <a:t>            </a:t>
            </a:r>
            <a:r>
              <a:rPr lang="zh-CN" altLang="en-US" sz="2800" dirty="0">
                <a:sym typeface="+mn-ea"/>
              </a:rPr>
              <a:t> ）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sym typeface="+mn-ea"/>
              </a:rPr>
              <a:t>XXXXXX198001183672 （  </a:t>
            </a:r>
            <a:r>
              <a:rPr lang="en-US" altLang="zh-CN" sz="2800" dirty="0">
                <a:sym typeface="+mn-ea"/>
              </a:rPr>
              <a:t>            </a:t>
            </a:r>
            <a:r>
              <a:rPr lang="zh-CN" altLang="en-US" sz="2800" dirty="0">
                <a:sym typeface="+mn-ea"/>
              </a:rPr>
              <a:t>  ）</a:t>
            </a:r>
          </a:p>
        </p:txBody>
      </p:sp>
      <p:sp>
        <p:nvSpPr>
          <p:cNvPr id="11" name="文本占位符 2"/>
          <p:cNvSpPr txBox="1"/>
          <p:nvPr>
            <p:custDataLst>
              <p:tags r:id="rId3"/>
            </p:custDataLst>
          </p:nvPr>
        </p:nvSpPr>
        <p:spPr>
          <a:xfrm>
            <a:off x="5323840" y="3488055"/>
            <a:ext cx="107124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爷爷</a:t>
            </a:r>
          </a:p>
        </p:txBody>
      </p:sp>
      <p:sp>
        <p:nvSpPr>
          <p:cNvPr id="6" name="文本占位符 2"/>
          <p:cNvSpPr txBox="1"/>
          <p:nvPr>
            <p:custDataLst>
              <p:tags r:id="rId4"/>
            </p:custDataLst>
          </p:nvPr>
        </p:nvSpPr>
        <p:spPr>
          <a:xfrm>
            <a:off x="5323840" y="4372610"/>
            <a:ext cx="107124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妈妈</a:t>
            </a:r>
          </a:p>
        </p:txBody>
      </p:sp>
      <p:sp>
        <p:nvSpPr>
          <p:cNvPr id="7" name="文本占位符 2"/>
          <p:cNvSpPr txBox="1"/>
          <p:nvPr>
            <p:custDataLst>
              <p:tags r:id="rId5"/>
            </p:custDataLst>
          </p:nvPr>
        </p:nvSpPr>
        <p:spPr>
          <a:xfrm>
            <a:off x="5323840" y="5257165"/>
            <a:ext cx="1071245" cy="643255"/>
          </a:xfrm>
          <a:prstGeom prst="rect">
            <a:avLst/>
          </a:prstGeom>
        </p:spPr>
        <p:txBody>
          <a:bodyPr/>
          <a:lstStyle/>
          <a:p>
            <a:pPr lvl="0" fontAlgn="auto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0">
                <a:solidFill>
                  <a:srgbClr val="1D41D5"/>
                </a:solidFill>
                <a:latin typeface="微软雅黑" panose="020B0503020204020204" pitchFamily="34" charset="-122"/>
              </a:rPr>
              <a:t>爸爸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4480" y="1189355"/>
            <a:ext cx="1150620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【知识技能类作业】 </a:t>
            </a:r>
          </a:p>
          <a:p>
            <a:pPr>
              <a:lnSpc>
                <a:spcPct val="150000"/>
              </a:lnSpc>
            </a:pPr>
            <a:r>
              <a:rPr lang="zh-CN" sz="2800" dirty="0">
                <a:sym typeface="+mn-ea"/>
              </a:rPr>
              <a:t>必</a:t>
            </a:r>
            <a:r>
              <a:rPr sz="2800" dirty="0">
                <a:sym typeface="+mn-ea"/>
              </a:rPr>
              <a:t>做题：</a:t>
            </a:r>
          </a:p>
          <a:p>
            <a:pPr>
              <a:lnSpc>
                <a:spcPct val="150000"/>
              </a:lnSpc>
            </a:pPr>
            <a:r>
              <a:rPr sz="2800" dirty="0">
                <a:sym typeface="+mn-ea"/>
              </a:rPr>
              <a:t>1.</a:t>
            </a:r>
            <a:r>
              <a:rPr lang="zh-CN" altLang="en-US" sz="2800" dirty="0">
                <a:sym typeface="+mn-ea"/>
              </a:rPr>
              <a:t>身份证号码找主人。</a:t>
            </a:r>
          </a:p>
        </p:txBody>
      </p:sp>
      <p:pic>
        <p:nvPicPr>
          <p:cNvPr id="3" name="图片 -21474824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3367405"/>
            <a:ext cx="9059545" cy="33496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1898650" y="4315460"/>
            <a:ext cx="2016125" cy="2054225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1908175" y="5158105"/>
            <a:ext cx="2006600" cy="79502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V="1">
            <a:off x="6386195" y="3947795"/>
            <a:ext cx="2142490" cy="182118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6424930" y="4029710"/>
            <a:ext cx="1988185" cy="100711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6424930" y="4566920"/>
            <a:ext cx="2103755" cy="160401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10480" y="839470"/>
            <a:ext cx="5705475" cy="2771140"/>
            <a:chOff x="7866" y="1185"/>
            <a:chExt cx="8985" cy="4364"/>
          </a:xfrm>
        </p:grpSpPr>
        <p:pic>
          <p:nvPicPr>
            <p:cNvPr id="23557" name="图片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3819" y="1517"/>
              <a:ext cx="3032" cy="40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圆角矩形标注 12"/>
            <p:cNvSpPr/>
            <p:nvPr>
              <p:custDataLst>
                <p:tags r:id="rId3"/>
              </p:custDataLst>
            </p:nvPr>
          </p:nvSpPr>
          <p:spPr>
            <a:xfrm>
              <a:off x="7866" y="1185"/>
              <a:ext cx="5953" cy="2656"/>
            </a:xfrm>
            <a:prstGeom prst="wedgeRoundRectCallout">
              <a:avLst>
                <a:gd name="adj1" fmla="val 63035"/>
                <a:gd name="adj2" fmla="val 24096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通过今天的学习，你有哪些收获？</a:t>
              </a:r>
            </a:p>
          </p:txBody>
        </p:sp>
      </p:grpSp>
      <p:sp>
        <p:nvSpPr>
          <p:cNvPr id="19" name="圆角矩形标注 18"/>
          <p:cNvSpPr/>
          <p:nvPr/>
        </p:nvSpPr>
        <p:spPr>
          <a:xfrm>
            <a:off x="715010" y="3046730"/>
            <a:ext cx="4502150" cy="1414145"/>
          </a:xfrm>
          <a:prstGeom prst="wedgeRoundRectCallout">
            <a:avLst>
              <a:gd name="adj1" fmla="val -30016"/>
              <a:gd name="adj2" fmla="val 80154"/>
              <a:gd name="adj3" fmla="val 16667"/>
            </a:avLst>
          </a:prstGeom>
          <a:noFill/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2D050">
                    <a:alpha val="5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我知道</a:t>
            </a:r>
            <a:r>
              <a:rPr lang="zh-CN" sz="280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身份证和银行卡号</a:t>
            </a: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编码的意义了。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20065" y="4591050"/>
            <a:ext cx="153098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30800" y="4776960"/>
            <a:ext cx="1495427" cy="179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744335" y="3046095"/>
            <a:ext cx="4391660" cy="1477010"/>
          </a:xfrm>
          <a:prstGeom prst="wedgeRoundRectCallout">
            <a:avLst>
              <a:gd name="adj1" fmla="val 38500"/>
              <a:gd name="adj2" fmla="val 72260"/>
              <a:gd name="adj3" fmla="val 16667"/>
            </a:avLst>
          </a:prstGeom>
          <a:noFill/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2D050">
                    <a:alpha val="5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我还会</a:t>
            </a:r>
            <a:r>
              <a:rPr lang="zh-CN" altLang="en-US" sz="2800" dirty="0">
                <a:solidFill>
                  <a:srgbClr val="1D41D5"/>
                </a:solidFill>
                <a:sym typeface="+mn-ea"/>
              </a:rPr>
              <a:t>编码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了</a:t>
            </a: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5" descr="9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105" y="3317240"/>
            <a:ext cx="1684020" cy="1963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26" descr="10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5005" y="1323975"/>
            <a:ext cx="4735195" cy="23958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7"/>
          <p:cNvGrpSpPr/>
          <p:nvPr/>
        </p:nvGrpSpPr>
        <p:grpSpPr>
          <a:xfrm>
            <a:off x="5964238" y="1620520"/>
            <a:ext cx="1512887" cy="1800225"/>
            <a:chOff x="0" y="0"/>
            <a:chExt cx="1771375" cy="2105695"/>
          </a:xfrm>
        </p:grpSpPr>
        <p:sp>
          <p:nvSpPr>
            <p:cNvPr id="6" name="矩形 42"/>
            <p:cNvSpPr/>
            <p:nvPr>
              <p:custDataLst>
                <p:tags r:id="rId14"/>
              </p:custDataLst>
            </p:nvPr>
          </p:nvSpPr>
          <p:spPr>
            <a:xfrm>
              <a:off x="103264" y="0"/>
              <a:ext cx="1583910" cy="210569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1" name="图片 30" descr="11.png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241451" y="35523"/>
              <a:ext cx="1415211" cy="14238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2" name="TextBox 37"/>
            <p:cNvSpPr txBox="1"/>
            <p:nvPr>
              <p:custDataLst>
                <p:tags r:id="rId16"/>
              </p:custDataLst>
            </p:nvPr>
          </p:nvSpPr>
          <p:spPr>
            <a:xfrm>
              <a:off x="0" y="1459364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1970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持有甲银行卡</a:t>
              </a:r>
            </a:p>
          </p:txBody>
        </p:sp>
      </p:grpSp>
      <p:grpSp>
        <p:nvGrpSpPr>
          <p:cNvPr id="6153" name="组合 48"/>
          <p:cNvGrpSpPr/>
          <p:nvPr/>
        </p:nvGrpSpPr>
        <p:grpSpPr>
          <a:xfrm>
            <a:off x="8938895" y="1590675"/>
            <a:ext cx="1546225" cy="1800225"/>
            <a:chOff x="0" y="0"/>
            <a:chExt cx="1771375" cy="2113273"/>
          </a:xfrm>
        </p:grpSpPr>
        <p:sp>
          <p:nvSpPr>
            <p:cNvPr id="6154" name="矩形 43"/>
            <p:cNvSpPr/>
            <p:nvPr>
              <p:custDataLst>
                <p:tags r:id="rId11"/>
              </p:custDataLst>
            </p:nvPr>
          </p:nvSpPr>
          <p:spPr>
            <a:xfrm>
              <a:off x="88886" y="0"/>
              <a:ext cx="1584079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5" name="图片 33" descr="12.png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9271" y="23714"/>
              <a:ext cx="1544133" cy="14078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TextBox 38"/>
            <p:cNvSpPr txBox="1"/>
            <p:nvPr>
              <p:custDataLst>
                <p:tags r:id="rId13"/>
              </p:custDataLst>
            </p:nvPr>
          </p:nvSpPr>
          <p:spPr>
            <a:xfrm>
              <a:off x="0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6157" name="组合 49"/>
          <p:cNvGrpSpPr/>
          <p:nvPr/>
        </p:nvGrpSpPr>
        <p:grpSpPr>
          <a:xfrm>
            <a:off x="4363720" y="3686175"/>
            <a:ext cx="1657350" cy="1800225"/>
            <a:chOff x="0" y="0"/>
            <a:chExt cx="1776074" cy="2113273"/>
          </a:xfrm>
        </p:grpSpPr>
        <p:sp>
          <p:nvSpPr>
            <p:cNvPr id="6158" name="矩形 44"/>
            <p:cNvSpPr/>
            <p:nvPr>
              <p:custDataLst>
                <p:tags r:id="rId8"/>
              </p:custDataLst>
            </p:nvPr>
          </p:nvSpPr>
          <p:spPr>
            <a:xfrm>
              <a:off x="90470" y="0"/>
              <a:ext cx="1584024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9" name="图片 34" descr="13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0" y="40143"/>
              <a:ext cx="1587797" cy="13914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0" name="TextBox 39"/>
            <p:cNvSpPr txBox="1"/>
            <p:nvPr>
              <p:custDataLst>
                <p:tags r:id="rId10"/>
              </p:custDataLst>
            </p:nvPr>
          </p:nvSpPr>
          <p:spPr>
            <a:xfrm>
              <a:off x="4699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6161" name="组合 50"/>
          <p:cNvGrpSpPr/>
          <p:nvPr/>
        </p:nvGrpSpPr>
        <p:grpSpPr>
          <a:xfrm>
            <a:off x="7527290" y="3708400"/>
            <a:ext cx="1584325" cy="1800225"/>
            <a:chOff x="0" y="0"/>
            <a:chExt cx="1771375" cy="2120443"/>
          </a:xfrm>
        </p:grpSpPr>
        <p:sp>
          <p:nvSpPr>
            <p:cNvPr id="6162" name="矩形 45"/>
            <p:cNvSpPr/>
            <p:nvPr>
              <p:custDataLst>
                <p:tags r:id="rId5"/>
              </p:custDataLst>
            </p:nvPr>
          </p:nvSpPr>
          <p:spPr>
            <a:xfrm>
              <a:off x="80949" y="14285"/>
              <a:ext cx="1584079" cy="2106158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63" name="图片 35" descr="14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0" y="0"/>
              <a:ext cx="1560133" cy="13914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4" name="TextBox 40"/>
            <p:cNvSpPr txBox="1"/>
            <p:nvPr>
              <p:custDataLst>
                <p:tags r:id="rId7"/>
              </p:custDataLst>
            </p:nvPr>
          </p:nvSpPr>
          <p:spPr>
            <a:xfrm>
              <a:off x="0" y="1467924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1983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持有丙银行卡</a:t>
              </a:r>
            </a:p>
          </p:txBody>
        </p:sp>
      </p:grpSp>
      <p:grpSp>
        <p:nvGrpSpPr>
          <p:cNvPr id="6165" name="组合 51"/>
          <p:cNvGrpSpPr/>
          <p:nvPr/>
        </p:nvGrpSpPr>
        <p:grpSpPr>
          <a:xfrm>
            <a:off x="10121265" y="3702368"/>
            <a:ext cx="1655763" cy="1800225"/>
            <a:chOff x="0" y="0"/>
            <a:chExt cx="1799006" cy="2105695"/>
          </a:xfrm>
        </p:grpSpPr>
        <p:sp>
          <p:nvSpPr>
            <p:cNvPr id="6166" name="矩形 46"/>
            <p:cNvSpPr/>
            <p:nvPr>
              <p:custDataLst>
                <p:tags r:id="rId2"/>
              </p:custDataLst>
            </p:nvPr>
          </p:nvSpPr>
          <p:spPr>
            <a:xfrm>
              <a:off x="104796" y="0"/>
              <a:ext cx="1584650" cy="210569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67" name="图片 36" descr="15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0" y="72954"/>
              <a:ext cx="1617350" cy="13390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8" name="TextBox 41"/>
            <p:cNvSpPr txBox="1"/>
            <p:nvPr>
              <p:custDataLst>
                <p:tags r:id="rId4"/>
              </p:custDataLst>
            </p:nvPr>
          </p:nvSpPr>
          <p:spPr>
            <a:xfrm>
              <a:off x="27631" y="142952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1972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持有甲银行卡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80621" y="538001"/>
            <a:ext cx="2648150" cy="1869281"/>
          </a:xfrm>
          <a:prstGeom prst="rect">
            <a:avLst/>
          </a:prstGeom>
        </p:spPr>
      </p:pic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9126" y="2142682"/>
            <a:ext cx="7205662" cy="4947666"/>
          </a:xfrm>
          <a:prstGeom prst="rect">
            <a:avLst/>
          </a:prstGeom>
        </p:spPr>
      </p:pic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54687"/>
          <a:stretch>
            <a:fillRect/>
          </a:stretch>
        </p:blipFill>
        <p:spPr>
          <a:xfrm>
            <a:off x="666287" y="501406"/>
            <a:ext cx="5055098" cy="2635691"/>
          </a:xfrm>
          <a:prstGeom prst="rect">
            <a:avLst/>
          </a:prstGeom>
        </p:spPr>
      </p:pic>
      <p:sp>
        <p:nvSpPr>
          <p:cNvPr id="5" name="形状1"/>
          <p:cNvSpPr txBox="1"/>
          <p:nvPr/>
        </p:nvSpPr>
        <p:spPr>
          <a:xfrm>
            <a:off x="8109845" y="123691"/>
            <a:ext cx="3761099" cy="914057"/>
          </a:xfrm>
          <a:custGeom>
            <a:avLst/>
            <a:gdLst>
              <a:gd name="connsiteX0" fmla="*/ 2291919 w 3761099"/>
              <a:gd name="connsiteY0" fmla="*/ 0 h 914057"/>
              <a:gd name="connsiteX1" fmla="*/ 2908588 w 3761099"/>
              <a:gd name="connsiteY1" fmla="*/ 0 h 914057"/>
              <a:gd name="connsiteX2" fmla="*/ 3408496 w 3761099"/>
              <a:gd name="connsiteY2" fmla="*/ 434465 h 914057"/>
              <a:gd name="connsiteX3" fmla="*/ 3593552 w 3761099"/>
              <a:gd name="connsiteY3" fmla="*/ 535849 h 914057"/>
              <a:gd name="connsiteX4" fmla="*/ 3761099 w 3761099"/>
              <a:gd name="connsiteY4" fmla="*/ 712747 h 914057"/>
              <a:gd name="connsiteX5" fmla="*/ 3761099 w 3761099"/>
              <a:gd name="connsiteY5" fmla="*/ 823927 h 914057"/>
              <a:gd name="connsiteX6" fmla="*/ 587672 w 3761099"/>
              <a:gd name="connsiteY6" fmla="*/ 914057 h 914057"/>
              <a:gd name="connsiteX7" fmla="*/ 263110 w 3761099"/>
              <a:gd name="connsiteY7" fmla="*/ 914057 h 914057"/>
              <a:gd name="connsiteX8" fmla="*/ 0 w 3761099"/>
              <a:gd name="connsiteY8" fmla="*/ 699887 h 914057"/>
              <a:gd name="connsiteX9" fmla="*/ 0 w 3761099"/>
              <a:gd name="connsiteY9" fmla="*/ 610740 h 914057"/>
              <a:gd name="connsiteX10" fmla="*/ 370679 w 3761099"/>
              <a:gd name="connsiteY10" fmla="*/ 479873 h 914057"/>
              <a:gd name="connsiteX11" fmla="*/ 352603 w 3761099"/>
              <a:gd name="connsiteY11" fmla="*/ 277802 h 914057"/>
              <a:gd name="connsiteX12" fmla="*/ 1158862 w 3761099"/>
              <a:gd name="connsiteY12" fmla="*/ 166192 h 914057"/>
              <a:gd name="connsiteX13" fmla="*/ 1538649 w 3761099"/>
              <a:gd name="connsiteY13" fmla="*/ 74861 h 91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61099" h="914057">
                <a:moveTo>
                  <a:pt x="2291919" y="0"/>
                </a:moveTo>
                <a:cubicBezTo>
                  <a:pt x="2908588" y="0"/>
                  <a:pt x="3408496" y="176716"/>
                  <a:pt x="3408496" y="394706"/>
                </a:cubicBezTo>
                <a:cubicBezTo>
                  <a:pt x="3408496" y="434465"/>
                  <a:pt x="3391867" y="472850"/>
                  <a:pt x="3360933" y="509041"/>
                </a:cubicBezTo>
                <a:cubicBezTo>
                  <a:pt x="3593552" y="535849"/>
                  <a:pt x="3761099" y="611165"/>
                  <a:pt x="3761099" y="699887"/>
                </a:cubicBezTo>
                <a:lnTo>
                  <a:pt x="3761099" y="712747"/>
                </a:lnTo>
                <a:cubicBezTo>
                  <a:pt x="3761099" y="823927"/>
                  <a:pt x="3497989" y="914057"/>
                  <a:pt x="3173427" y="914057"/>
                </a:cubicBezTo>
                <a:lnTo>
                  <a:pt x="587672" y="914057"/>
                </a:lnTo>
                <a:cubicBezTo>
                  <a:pt x="263110" y="914057"/>
                  <a:pt x="0" y="823927"/>
                  <a:pt x="0" y="712747"/>
                </a:cubicBezTo>
                <a:lnTo>
                  <a:pt x="0" y="699887"/>
                </a:lnTo>
                <a:cubicBezTo>
                  <a:pt x="0" y="610740"/>
                  <a:pt x="169157" y="535127"/>
                  <a:pt x="403516" y="508659"/>
                </a:cubicBezTo>
                <a:cubicBezTo>
                  <a:pt x="370679" y="479873"/>
                  <a:pt x="352603" y="448423"/>
                  <a:pt x="352603" y="415480"/>
                </a:cubicBezTo>
                <a:cubicBezTo>
                  <a:pt x="352603" y="277802"/>
                  <a:pt x="668334" y="166192"/>
                  <a:pt x="1057809" y="166192"/>
                </a:cubicBezTo>
                <a:cubicBezTo>
                  <a:pt x="1158862" y="166192"/>
                  <a:pt x="1254951" y="173706"/>
                  <a:pt x="1341849" y="187239"/>
                </a:cubicBezTo>
                <a:cubicBezTo>
                  <a:pt x="1538649" y="74861"/>
                  <a:pt x="1890553" y="0"/>
                  <a:pt x="2291919" y="0"/>
                </a:cubicBezTo>
                <a:close/>
              </a:path>
            </a:pathLst>
          </a:custGeom>
          <a:solidFill>
            <a:srgbClr val="C2FFDB">
              <a:alpha val="100000"/>
            </a:srgbClr>
          </a:solidFill>
          <a:ln w="9525">
            <a:solidFill>
              <a:srgbClr val="3B00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endParaRPr/>
          </a:p>
        </p:txBody>
      </p:sp>
      <p:sp>
        <p:nvSpPr>
          <p:cNvPr id="6" name="文本1"/>
          <p:cNvSpPr txBox="1"/>
          <p:nvPr/>
        </p:nvSpPr>
        <p:spPr>
          <a:xfrm>
            <a:off x="8671563" y="324411"/>
            <a:ext cx="3495675" cy="74095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799" b="0" i="0" dirty="0">
                <a:solidFill>
                  <a:srgbClr val="3B00FF">
                    <a:alpha val="100000"/>
                  </a:srgbClr>
                </a:solidFill>
                <a:latin typeface="方正楷体简体"/>
                <a:ea typeface="方正楷体简体"/>
              </a:rPr>
              <a:t>探秘取件码</a:t>
            </a:r>
          </a:p>
        </p:txBody>
      </p:sp>
      <p:sp>
        <p:nvSpPr>
          <p:cNvPr id="8" name="文本2"/>
          <p:cNvSpPr txBox="1"/>
          <p:nvPr/>
        </p:nvSpPr>
        <p:spPr>
          <a:xfrm>
            <a:off x="2611898" y="571443"/>
            <a:ext cx="2995251" cy="1950561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099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我的快递驿站开张了，如何编取件码可以让我知道每天收了多少个快递，也可以让取件人快速找到自己的快递呢？</a:t>
            </a:r>
          </a:p>
        </p:txBody>
      </p:sp>
      <p:pic>
        <p:nvPicPr>
          <p:cNvPr id="9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092" y="4134718"/>
            <a:ext cx="4255341" cy="2377421"/>
          </a:xfrm>
          <a:prstGeom prst="rect">
            <a:avLst/>
          </a:prstGeom>
        </p:spPr>
      </p:pic>
      <p:pic>
        <p:nvPicPr>
          <p:cNvPr id="10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81835" b="47107"/>
          <a:stretch>
            <a:fillRect/>
          </a:stretch>
        </p:blipFill>
        <p:spPr>
          <a:xfrm>
            <a:off x="6401124" y="1214809"/>
            <a:ext cx="2081709" cy="1427244"/>
          </a:xfrm>
          <a:prstGeom prst="rect">
            <a:avLst/>
          </a:prstGeom>
        </p:spPr>
      </p:pic>
      <p:sp>
        <p:nvSpPr>
          <p:cNvPr id="11" name="Rectangle 6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3438" y="223798"/>
            <a:ext cx="199584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ym typeface="+mn-ea"/>
              </a:rPr>
              <a:t>【</a:t>
            </a:r>
            <a:r>
              <a:rPr lang="zh-CN" altLang="en-US" sz="2800" dirty="0" smtClean="0">
                <a:sym typeface="+mn-ea"/>
              </a:rPr>
              <a:t>拓展题</a:t>
            </a:r>
            <a:r>
              <a:rPr sz="2800" dirty="0" smtClean="0">
                <a:sym typeface="+mn-ea"/>
              </a:rPr>
              <a:t>】</a:t>
            </a:r>
            <a:endParaRPr sz="2800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225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06242" y="1417225"/>
            <a:ext cx="11980621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1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活动二：编取件码，能明确个数，还能方便取件!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355940" y="2727922"/>
            <a:ext cx="10675229" cy="124507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100"/>
              </a:lnSpc>
            </a:pPr>
            <a:r>
              <a:rPr lang="zh-CN" altLang="en-US" sz="27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1、按照“</a:t>
            </a:r>
            <a:r>
              <a:rPr lang="zh-CN" altLang="en-US" sz="2799" b="1" i="0" dirty="0">
                <a:solidFill>
                  <a:srgbClr val="FF0000">
                    <a:alpha val="100000"/>
                  </a:srgbClr>
                </a:solidFill>
                <a:latin typeface="宋体"/>
                <a:ea typeface="宋体"/>
              </a:rPr>
              <a:t>区域码＋顺序码</a:t>
            </a:r>
            <a:r>
              <a:rPr lang="zh-CN" altLang="en-US" sz="27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”的规则编码。</a:t>
            </a:r>
          </a:p>
          <a:p>
            <a:pPr marL="0" algn="l">
              <a:lnSpc>
                <a:spcPts val="4100"/>
              </a:lnSpc>
            </a:pPr>
            <a:r>
              <a:rPr lang="zh-CN" altLang="en-US" sz="27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2、编完后验证是否能放进货架。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216484" y="2026977"/>
            <a:ext cx="2317871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编码要求：</a:t>
            </a:r>
          </a:p>
        </p:txBody>
      </p:sp>
      <p:sp>
        <p:nvSpPr>
          <p:cNvPr id="5" name="形状1"/>
          <p:cNvSpPr txBox="1"/>
          <p:nvPr/>
        </p:nvSpPr>
        <p:spPr>
          <a:xfrm>
            <a:off x="4247836" y="1432893"/>
            <a:ext cx="1843554" cy="622211"/>
          </a:xfrm>
          <a:prstGeom prst="rect">
            <a:avLst/>
          </a:prstGeom>
          <a:solidFill>
            <a:srgbClr val="FFFFFF">
              <a:alpha val="0"/>
            </a:srgbClr>
          </a:solidFill>
          <a:ln w="47625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endParaRPr/>
          </a:p>
        </p:txBody>
      </p:sp>
      <p:sp>
        <p:nvSpPr>
          <p:cNvPr id="6" name="形状2"/>
          <p:cNvSpPr txBox="1"/>
          <p:nvPr/>
        </p:nvSpPr>
        <p:spPr>
          <a:xfrm>
            <a:off x="7120338" y="1432579"/>
            <a:ext cx="1843554" cy="622211"/>
          </a:xfrm>
          <a:prstGeom prst="rect">
            <a:avLst/>
          </a:prstGeom>
          <a:solidFill>
            <a:srgbClr val="FFFFFF">
              <a:alpha val="0"/>
            </a:srgbClr>
          </a:solidFill>
          <a:ln w="47625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endParaRPr/>
          </a:p>
        </p:txBody>
      </p:sp>
      <p:pic>
        <p:nvPicPr>
          <p:cNvPr id="7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08" y="3972011"/>
            <a:ext cx="5467350" cy="1771650"/>
          </a:xfrm>
          <a:prstGeom prst="rect">
            <a:avLst/>
          </a:prstGeom>
        </p:spPr>
      </p:pic>
      <p:sp>
        <p:nvSpPr>
          <p:cNvPr id="8" name="形状3"/>
          <p:cNvSpPr txBox="1"/>
          <p:nvPr/>
        </p:nvSpPr>
        <p:spPr>
          <a:xfrm>
            <a:off x="7698353" y="184261"/>
            <a:ext cx="3761099" cy="914057"/>
          </a:xfrm>
          <a:custGeom>
            <a:avLst/>
            <a:gdLst>
              <a:gd name="connsiteX0" fmla="*/ 2291919 w 3761099"/>
              <a:gd name="connsiteY0" fmla="*/ 0 h 914057"/>
              <a:gd name="connsiteX1" fmla="*/ 2908588 w 3761099"/>
              <a:gd name="connsiteY1" fmla="*/ 0 h 914057"/>
              <a:gd name="connsiteX2" fmla="*/ 3408496 w 3761099"/>
              <a:gd name="connsiteY2" fmla="*/ 434465 h 914057"/>
              <a:gd name="connsiteX3" fmla="*/ 3593552 w 3761099"/>
              <a:gd name="connsiteY3" fmla="*/ 535849 h 914057"/>
              <a:gd name="connsiteX4" fmla="*/ 3761099 w 3761099"/>
              <a:gd name="connsiteY4" fmla="*/ 712747 h 914057"/>
              <a:gd name="connsiteX5" fmla="*/ 3761099 w 3761099"/>
              <a:gd name="connsiteY5" fmla="*/ 823927 h 914057"/>
              <a:gd name="connsiteX6" fmla="*/ 587672 w 3761099"/>
              <a:gd name="connsiteY6" fmla="*/ 914057 h 914057"/>
              <a:gd name="connsiteX7" fmla="*/ 263110 w 3761099"/>
              <a:gd name="connsiteY7" fmla="*/ 914057 h 914057"/>
              <a:gd name="connsiteX8" fmla="*/ 0 w 3761099"/>
              <a:gd name="connsiteY8" fmla="*/ 699887 h 914057"/>
              <a:gd name="connsiteX9" fmla="*/ 0 w 3761099"/>
              <a:gd name="connsiteY9" fmla="*/ 610740 h 914057"/>
              <a:gd name="connsiteX10" fmla="*/ 370679 w 3761099"/>
              <a:gd name="connsiteY10" fmla="*/ 479873 h 914057"/>
              <a:gd name="connsiteX11" fmla="*/ 352603 w 3761099"/>
              <a:gd name="connsiteY11" fmla="*/ 277802 h 914057"/>
              <a:gd name="connsiteX12" fmla="*/ 1158862 w 3761099"/>
              <a:gd name="connsiteY12" fmla="*/ 166192 h 914057"/>
              <a:gd name="connsiteX13" fmla="*/ 1538649 w 3761099"/>
              <a:gd name="connsiteY13" fmla="*/ 74861 h 91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61099" h="914057">
                <a:moveTo>
                  <a:pt x="2291919" y="0"/>
                </a:moveTo>
                <a:cubicBezTo>
                  <a:pt x="2908588" y="0"/>
                  <a:pt x="3408496" y="176716"/>
                  <a:pt x="3408496" y="394706"/>
                </a:cubicBezTo>
                <a:cubicBezTo>
                  <a:pt x="3408496" y="434465"/>
                  <a:pt x="3391867" y="472850"/>
                  <a:pt x="3360933" y="509041"/>
                </a:cubicBezTo>
                <a:cubicBezTo>
                  <a:pt x="3593552" y="535849"/>
                  <a:pt x="3761099" y="611165"/>
                  <a:pt x="3761099" y="699887"/>
                </a:cubicBezTo>
                <a:lnTo>
                  <a:pt x="3761099" y="712747"/>
                </a:lnTo>
                <a:cubicBezTo>
                  <a:pt x="3761099" y="823927"/>
                  <a:pt x="3497989" y="914057"/>
                  <a:pt x="3173427" y="914057"/>
                </a:cubicBezTo>
                <a:lnTo>
                  <a:pt x="587672" y="914057"/>
                </a:lnTo>
                <a:cubicBezTo>
                  <a:pt x="263110" y="914057"/>
                  <a:pt x="0" y="823927"/>
                  <a:pt x="0" y="712747"/>
                </a:cubicBezTo>
                <a:lnTo>
                  <a:pt x="0" y="699887"/>
                </a:lnTo>
                <a:cubicBezTo>
                  <a:pt x="0" y="610740"/>
                  <a:pt x="169157" y="535127"/>
                  <a:pt x="403516" y="508659"/>
                </a:cubicBezTo>
                <a:cubicBezTo>
                  <a:pt x="370679" y="479873"/>
                  <a:pt x="352603" y="448423"/>
                  <a:pt x="352603" y="415480"/>
                </a:cubicBezTo>
                <a:cubicBezTo>
                  <a:pt x="352603" y="277802"/>
                  <a:pt x="668334" y="166192"/>
                  <a:pt x="1057809" y="166192"/>
                </a:cubicBezTo>
                <a:cubicBezTo>
                  <a:pt x="1158862" y="166192"/>
                  <a:pt x="1254951" y="173706"/>
                  <a:pt x="1341849" y="187239"/>
                </a:cubicBezTo>
                <a:cubicBezTo>
                  <a:pt x="1538649" y="74861"/>
                  <a:pt x="1890553" y="0"/>
                  <a:pt x="2291919" y="0"/>
                </a:cubicBezTo>
                <a:close/>
              </a:path>
            </a:pathLst>
          </a:custGeom>
          <a:solidFill>
            <a:srgbClr val="C2FFDB">
              <a:alpha val="100000"/>
            </a:srgbClr>
          </a:solidFill>
          <a:ln w="9525">
            <a:solidFill>
              <a:srgbClr val="3B00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endParaRPr/>
          </a:p>
        </p:txBody>
      </p:sp>
      <p:sp>
        <p:nvSpPr>
          <p:cNvPr id="9" name="文本4"/>
          <p:cNvSpPr txBox="1"/>
          <p:nvPr/>
        </p:nvSpPr>
        <p:spPr>
          <a:xfrm>
            <a:off x="8260070" y="384981"/>
            <a:ext cx="3495675" cy="74095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799" b="0" i="0" dirty="0">
                <a:solidFill>
                  <a:srgbClr val="3B00FF">
                    <a:alpha val="100000"/>
                  </a:srgbClr>
                </a:solidFill>
                <a:latin typeface="方正楷体简体"/>
                <a:ea typeface="方正楷体简体"/>
              </a:rPr>
              <a:t>探秘取件码</a:t>
            </a:r>
          </a:p>
        </p:txBody>
      </p:sp>
      <p:pic>
        <p:nvPicPr>
          <p:cNvPr id="11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0280" y="2276866"/>
            <a:ext cx="1924669" cy="169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5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68905" y="1010285"/>
            <a:ext cx="847598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/>
              <a:t>                       </a:t>
            </a:r>
            <a:r>
              <a:rPr lang="zh-CN" sz="2800">
                <a:latin typeface="微软雅黑" panose="020B0503020204020204" pitchFamily="34" charset="-122"/>
                <a:sym typeface="+mn-ea"/>
              </a:rPr>
              <a:t>编</a:t>
            </a:r>
            <a:r>
              <a:rPr lang="en-US" altLang="zh-CN" sz="2800">
                <a:latin typeface="微软雅黑" panose="020B0503020204020204" pitchFamily="34" charset="-122"/>
                <a:sym typeface="+mn-ea"/>
              </a:rPr>
              <a:t>   </a:t>
            </a:r>
            <a:r>
              <a:rPr lang="zh-CN" sz="2800">
                <a:latin typeface="微软雅黑" panose="020B0503020204020204" pitchFamily="34" charset="-122"/>
                <a:sym typeface="+mn-ea"/>
              </a:rPr>
              <a:t>码</a:t>
            </a:r>
          </a:p>
        </p:txBody>
      </p:sp>
      <p:pic>
        <p:nvPicPr>
          <p:cNvPr id="3" name="图片 -214748246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1795" y="1897380"/>
            <a:ext cx="9079865" cy="41059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6070" y="4425950"/>
            <a:ext cx="4297680" cy="2432050"/>
            <a:chOff x="701" y="6970"/>
            <a:chExt cx="6768" cy="3830"/>
          </a:xfrm>
        </p:grpSpPr>
        <p:sp>
          <p:nvSpPr>
            <p:cNvPr id="4" name="AutoShape 2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195" y="6970"/>
              <a:ext cx="4274" cy="2367"/>
            </a:xfrm>
            <a:prstGeom prst="wedgeRoundRectCallout">
              <a:avLst>
                <a:gd name="adj1" fmla="val -60398"/>
                <a:gd name="adj2" fmla="val 1243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zh-CN" altLang="en-US" sz="2800" dirty="0"/>
                <a:t>我发现身份证号一共</a:t>
              </a:r>
              <a:r>
                <a:rPr lang="zh-CN" altLang="en-US" sz="2800" dirty="0">
                  <a:solidFill>
                    <a:srgbClr val="1D41D5"/>
                  </a:solidFill>
                </a:rPr>
                <a:t>有18位</a:t>
              </a:r>
              <a:r>
                <a:rPr lang="zh-CN" altLang="en-US" sz="2800" dirty="0"/>
                <a:t>。</a:t>
              </a:r>
            </a:p>
          </p:txBody>
        </p:sp>
        <p:pic>
          <p:nvPicPr>
            <p:cNvPr id="5" name="Picture 2" descr="\\Yy-3\本地磁盘（E）\徐菲\数学\2016春下\北六数下\53.ti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701" y="7245"/>
              <a:ext cx="2909" cy="355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5207635" y="4460240"/>
            <a:ext cx="6875780" cy="1854835"/>
            <a:chOff x="8310" y="2544"/>
            <a:chExt cx="10828" cy="2921"/>
          </a:xfrm>
        </p:grpSpPr>
        <p:sp>
          <p:nvSpPr>
            <p:cNvPr id="18" name="AutoShape 2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310" y="2544"/>
              <a:ext cx="8805" cy="2197"/>
            </a:xfrm>
            <a:prstGeom prst="wedgeRoundRectCallout">
              <a:avLst>
                <a:gd name="adj1" fmla="val 59679"/>
                <a:gd name="adj2" fmla="val 725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/>
            <a:p>
              <a:pPr fontAlgn="base">
                <a:lnSpc>
                  <a:spcPct val="150000"/>
                </a:lnSpc>
              </a:pPr>
              <a:r>
                <a:rPr sz="2800" dirty="0">
                  <a:latin typeface="+mj-ea"/>
                  <a:ea typeface="+mj-ea"/>
                  <a:cs typeface="+mj-ea"/>
                </a:rPr>
                <a:t>大部分号码的</a:t>
              </a:r>
              <a:r>
                <a:rPr sz="2800" dirty="0">
                  <a:solidFill>
                    <a:srgbClr val="1D41D5"/>
                  </a:solidFill>
                  <a:latin typeface="+mj-ea"/>
                  <a:ea typeface="+mj-ea"/>
                  <a:cs typeface="+mj-ea"/>
                </a:rPr>
                <a:t>第1位到第6位的数字都是相同的</a:t>
              </a:r>
              <a:r>
                <a:rPr sz="2800" dirty="0">
                  <a:latin typeface="+mj-ea"/>
                  <a:ea typeface="+mj-ea"/>
                  <a:cs typeface="+mj-ea"/>
                </a:rPr>
                <a:t>，其余数字都不同。</a:t>
              </a:r>
            </a:p>
          </p:txBody>
        </p:sp>
        <p:pic>
          <p:nvPicPr>
            <p:cNvPr id="23" name="图片 44" descr="7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6627" y="2544"/>
              <a:ext cx="2511" cy="292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46"/>
          <p:cNvGrpSpPr/>
          <p:nvPr/>
        </p:nvGrpSpPr>
        <p:grpSpPr bwMode="auto">
          <a:xfrm>
            <a:off x="774065" y="1579880"/>
            <a:ext cx="10455910" cy="2529205"/>
            <a:chOff x="-244309" y="708473"/>
            <a:chExt cx="8770928" cy="2722530"/>
          </a:xfrm>
        </p:grpSpPr>
        <p:pic>
          <p:nvPicPr>
            <p:cNvPr id="7" name="图片 42" descr="2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-244309" y="708473"/>
              <a:ext cx="8770928" cy="2722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4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67530" y="933632"/>
              <a:ext cx="7904962" cy="2185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800" dirty="0"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学习任务：</a:t>
              </a:r>
              <a:endPara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请大家把课前收集的身份证号码记录在草稿纸上，小组内比较一下这些身份证号码的数字，说说你发现了什么？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27027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07950" y="1312545"/>
            <a:ext cx="7211695" cy="2116455"/>
            <a:chOff x="-186" y="2400"/>
            <a:chExt cx="11357" cy="3333"/>
          </a:xfrm>
        </p:grpSpPr>
        <p:pic>
          <p:nvPicPr>
            <p:cNvPr id="7170" name="图片 25" descr="9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-186" y="3067"/>
              <a:ext cx="2288" cy="26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8" name="图片 60" descr="19.pn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802" y="2400"/>
              <a:ext cx="9369" cy="217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191" name="图片 52" descr="16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22350" y="3293110"/>
            <a:ext cx="4761230" cy="24587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92" name="组合 55"/>
          <p:cNvGrpSpPr>
            <a:grpSpLocks noChangeAspect="1"/>
          </p:cNvGrpSpPr>
          <p:nvPr/>
        </p:nvGrpSpPr>
        <p:grpSpPr>
          <a:xfrm>
            <a:off x="6082030" y="3011805"/>
            <a:ext cx="4879975" cy="2653030"/>
            <a:chOff x="0" y="0"/>
            <a:chExt cx="3600000" cy="1960087"/>
          </a:xfrm>
        </p:grpSpPr>
        <p:pic>
          <p:nvPicPr>
            <p:cNvPr id="7193" name="图片 53" descr="17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3600000" cy="19600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4" name="图片 54" descr="18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05150" y="1626834"/>
              <a:ext cx="2991532" cy="3332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Rectangle 6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97361" y="2508706"/>
            <a:ext cx="1023303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err="1" smtClean="0">
                <a:latin typeface="微软雅黑" panose="020B0503020204020204" pitchFamily="34" charset="-122"/>
                <a:sym typeface="+mn-ea"/>
              </a:rPr>
              <a:t>像这种</a:t>
            </a:r>
            <a:r>
              <a:rPr sz="2800" dirty="0" err="1" smtClean="0">
                <a:solidFill>
                  <a:srgbClr val="1D41D5"/>
                </a:solidFill>
                <a:latin typeface="微软雅黑" panose="020B0503020204020204" pitchFamily="34" charset="-122"/>
                <a:sym typeface="+mn-ea"/>
              </a:rPr>
              <a:t>由一个个数字</a:t>
            </a: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sym typeface="+mn-ea"/>
              </a:rPr>
              <a:t>按照一定规则</a:t>
            </a:r>
            <a:r>
              <a:rPr sz="2800" dirty="0" err="1" smtClean="0">
                <a:solidFill>
                  <a:srgbClr val="1D41D5"/>
                </a:solidFill>
                <a:latin typeface="微软雅黑" panose="020B0503020204020204" pitchFamily="34" charset="-122"/>
                <a:sym typeface="+mn-ea"/>
              </a:rPr>
              <a:t>编成</a:t>
            </a:r>
            <a:r>
              <a:rPr sz="2800" dirty="0" err="1" smtClean="0">
                <a:latin typeface="微软雅黑" panose="020B0503020204020204" pitchFamily="34" charset="-122"/>
                <a:sym typeface="+mn-ea"/>
              </a:rPr>
              <a:t>的号码</a:t>
            </a:r>
            <a:r>
              <a:rPr sz="2800" dirty="0" err="1">
                <a:latin typeface="微软雅黑" panose="020B0503020204020204" pitchFamily="34" charset="-122"/>
                <a:sym typeface="+mn-ea"/>
              </a:rPr>
              <a:t>，我们把它叫做</a:t>
            </a:r>
            <a:r>
              <a:rPr sz="2800" dirty="0" smtClean="0">
                <a:latin typeface="微软雅黑" panose="020B0503020204020204" pitchFamily="34" charset="-122"/>
                <a:sym typeface="+mn-ea"/>
              </a:rPr>
              <a:t>”</a:t>
            </a:r>
            <a:r>
              <a:rPr lang="en-US" sz="2800" dirty="0" smtClean="0">
                <a:latin typeface="微软雅黑" panose="020B0503020204020204" pitchFamily="34" charset="-122"/>
                <a:sym typeface="+mn-ea"/>
              </a:rPr>
              <a:t>      </a:t>
            </a:r>
            <a:r>
              <a:rPr sz="2800" dirty="0" err="1" smtClean="0">
                <a:solidFill>
                  <a:srgbClr val="1D41D5"/>
                </a:solidFill>
                <a:latin typeface="微软雅黑" panose="020B0503020204020204" pitchFamily="34" charset="-122"/>
                <a:sym typeface="+mn-ea"/>
              </a:rPr>
              <a:t>数字编码</a:t>
            </a:r>
            <a:r>
              <a:rPr lang="en-US" sz="2800" dirty="0">
                <a:latin typeface="微软雅黑" panose="020B0503020204020204" pitchFamily="34" charset="-122"/>
                <a:sym typeface="+mn-ea"/>
              </a:rPr>
              <a:t>“</a:t>
            </a:r>
            <a:r>
              <a:rPr lang="zh-CN" sz="2800" dirty="0">
                <a:latin typeface="微软雅黑" panose="020B0503020204020204" pitchFamily="34" charset="-122"/>
                <a:sym typeface="+mn-ea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6"/>
          <p:cNvSpPr txBox="1"/>
          <p:nvPr/>
        </p:nvSpPr>
        <p:spPr>
          <a:xfrm>
            <a:off x="330835" y="1363980"/>
            <a:ext cx="7659688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>
              <a:buClr>
                <a:srgbClr val="00B0F0"/>
              </a:buClr>
              <a:buFont typeface="Wingdings" panose="05000000000000000000" pitchFamily="2" charset="2"/>
            </a:pPr>
            <a:r>
              <a:rPr sz="2800" dirty="0"/>
              <a:t>探长是怎么判断出谁是犯罪嫌疑人的？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9730" y="4669155"/>
            <a:ext cx="4432935" cy="2099945"/>
            <a:chOff x="308" y="3639"/>
            <a:chExt cx="6981" cy="3307"/>
          </a:xfrm>
        </p:grpSpPr>
        <p:pic>
          <p:nvPicPr>
            <p:cNvPr id="32" name="图片 43" descr="6.pn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 flipH="1">
              <a:off x="308" y="3853"/>
              <a:ext cx="2547" cy="3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AutoShape 2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602" y="3639"/>
              <a:ext cx="4687" cy="2398"/>
            </a:xfrm>
            <a:prstGeom prst="wedgeRoundRectCallout">
              <a:avLst>
                <a:gd name="adj1" fmla="val -60398"/>
                <a:gd name="adj2" fmla="val 1243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zh-CN" altLang="en-US" sz="2800" dirty="0"/>
                <a:t>身份证号和银行卡号都是编码。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680835" y="4610735"/>
            <a:ext cx="4439285" cy="1856105"/>
            <a:chOff x="-15146" y="7227"/>
            <a:chExt cx="6991" cy="2923"/>
          </a:xfrm>
        </p:grpSpPr>
        <p:pic>
          <p:nvPicPr>
            <p:cNvPr id="85" name="图片 42" descr="5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 flipH="1">
              <a:off x="-10703" y="7227"/>
              <a:ext cx="2548" cy="29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" name="AutoShape 2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-15146" y="7227"/>
              <a:ext cx="4955" cy="2306"/>
            </a:xfrm>
            <a:prstGeom prst="wedgeRoundRectCallout">
              <a:avLst>
                <a:gd name="adj1" fmla="val -58408"/>
                <a:gd name="adj2" fmla="val 1216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800" dirty="0"/>
                <a:t>编码中隐藏着一些信息。</a:t>
              </a:r>
            </a:p>
          </p:txBody>
        </p:sp>
      </p:grpSp>
      <p:pic>
        <p:nvPicPr>
          <p:cNvPr id="7191" name="图片 52" descr="16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13180" y="2346325"/>
            <a:ext cx="3768725" cy="1946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92" name="组合 55"/>
          <p:cNvGrpSpPr>
            <a:grpSpLocks noChangeAspect="1"/>
          </p:cNvGrpSpPr>
          <p:nvPr/>
        </p:nvGrpSpPr>
        <p:grpSpPr>
          <a:xfrm>
            <a:off x="6372860" y="2065020"/>
            <a:ext cx="3862705" cy="2099945"/>
            <a:chOff x="0" y="0"/>
            <a:chExt cx="3600000" cy="1960087"/>
          </a:xfrm>
        </p:grpSpPr>
        <p:pic>
          <p:nvPicPr>
            <p:cNvPr id="7193" name="图片 53" descr="17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3600000" cy="19600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4" name="图片 54" descr="18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05150" y="1626834"/>
              <a:ext cx="2991532" cy="3332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6"/>
          <p:cNvSpPr txBox="1"/>
          <p:nvPr>
            <p:custDataLst>
              <p:tags r:id="rId2"/>
            </p:custDataLst>
          </p:nvPr>
        </p:nvSpPr>
        <p:spPr>
          <a:xfrm>
            <a:off x="330835" y="1363980"/>
            <a:ext cx="1138110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>
              <a:buClr>
                <a:srgbClr val="00B0F0"/>
              </a:buClr>
              <a:buFont typeface="Wingdings" panose="05000000000000000000" pitchFamily="2" charset="2"/>
            </a:pPr>
            <a:r>
              <a:rPr sz="2800" dirty="0"/>
              <a:t>你能根据案发现场留下的身份证号码，说说谁可能是犯罪嫌疑人？</a:t>
            </a:r>
          </a:p>
        </p:txBody>
      </p:sp>
      <p:grpSp>
        <p:nvGrpSpPr>
          <p:cNvPr id="9223" name="组合 47"/>
          <p:cNvGrpSpPr/>
          <p:nvPr/>
        </p:nvGrpSpPr>
        <p:grpSpPr>
          <a:xfrm>
            <a:off x="300673" y="2256790"/>
            <a:ext cx="1512887" cy="1800225"/>
            <a:chOff x="0" y="0"/>
            <a:chExt cx="1771375" cy="2105695"/>
          </a:xfrm>
        </p:grpSpPr>
        <p:sp>
          <p:nvSpPr>
            <p:cNvPr id="9224" name="矩形 42"/>
            <p:cNvSpPr/>
            <p:nvPr>
              <p:custDataLst>
                <p:tags r:id="rId20"/>
              </p:custDataLst>
            </p:nvPr>
          </p:nvSpPr>
          <p:spPr>
            <a:xfrm>
              <a:off x="103264" y="0"/>
              <a:ext cx="1583910" cy="210569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25" name="图片 30" descr="11.png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241451" y="35523"/>
              <a:ext cx="1415211" cy="14238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6" name="TextBox 37"/>
            <p:cNvSpPr txBox="1"/>
            <p:nvPr>
              <p:custDataLst>
                <p:tags r:id="rId22"/>
              </p:custDataLst>
            </p:nvPr>
          </p:nvSpPr>
          <p:spPr>
            <a:xfrm>
              <a:off x="0" y="1459364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1970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持有甲银行卡</a:t>
              </a:r>
            </a:p>
          </p:txBody>
        </p:sp>
      </p:grpSp>
      <p:grpSp>
        <p:nvGrpSpPr>
          <p:cNvPr id="9227" name="组合 48"/>
          <p:cNvGrpSpPr/>
          <p:nvPr/>
        </p:nvGrpSpPr>
        <p:grpSpPr>
          <a:xfrm>
            <a:off x="1813560" y="2256790"/>
            <a:ext cx="1546225" cy="1800225"/>
            <a:chOff x="0" y="0"/>
            <a:chExt cx="1771375" cy="2113273"/>
          </a:xfrm>
        </p:grpSpPr>
        <p:sp>
          <p:nvSpPr>
            <p:cNvPr id="9228" name="矩形 43"/>
            <p:cNvSpPr/>
            <p:nvPr>
              <p:custDataLst>
                <p:tags r:id="rId17"/>
              </p:custDataLst>
            </p:nvPr>
          </p:nvSpPr>
          <p:spPr>
            <a:xfrm>
              <a:off x="88886" y="0"/>
              <a:ext cx="1584079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29" name="图片 33" descr="12.png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>
              <a:off x="9271" y="23714"/>
              <a:ext cx="1544133" cy="14078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TextBox 38"/>
            <p:cNvSpPr txBox="1"/>
            <p:nvPr>
              <p:custDataLst>
                <p:tags r:id="rId19"/>
              </p:custDataLst>
            </p:nvPr>
          </p:nvSpPr>
          <p:spPr>
            <a:xfrm>
              <a:off x="0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9231" name="组合 49"/>
          <p:cNvGrpSpPr/>
          <p:nvPr/>
        </p:nvGrpSpPr>
        <p:grpSpPr>
          <a:xfrm>
            <a:off x="3324860" y="2256790"/>
            <a:ext cx="1657350" cy="1800225"/>
            <a:chOff x="0" y="0"/>
            <a:chExt cx="1776074" cy="2113273"/>
          </a:xfrm>
        </p:grpSpPr>
        <p:sp>
          <p:nvSpPr>
            <p:cNvPr id="9232" name="矩形 44"/>
            <p:cNvSpPr/>
            <p:nvPr>
              <p:custDataLst>
                <p:tags r:id="rId14"/>
              </p:custDataLst>
            </p:nvPr>
          </p:nvSpPr>
          <p:spPr>
            <a:xfrm>
              <a:off x="90470" y="0"/>
              <a:ext cx="1584024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33" name="图片 34" descr="13.png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0" y="40143"/>
              <a:ext cx="1587797" cy="13914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TextBox 39"/>
            <p:cNvSpPr txBox="1"/>
            <p:nvPr>
              <p:custDataLst>
                <p:tags r:id="rId16"/>
              </p:custDataLst>
            </p:nvPr>
          </p:nvSpPr>
          <p:spPr>
            <a:xfrm>
              <a:off x="4699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9235" name="组合 50"/>
          <p:cNvGrpSpPr/>
          <p:nvPr/>
        </p:nvGrpSpPr>
        <p:grpSpPr>
          <a:xfrm>
            <a:off x="4982210" y="2256790"/>
            <a:ext cx="1584325" cy="1800225"/>
            <a:chOff x="0" y="0"/>
            <a:chExt cx="1771375" cy="2120443"/>
          </a:xfrm>
        </p:grpSpPr>
        <p:sp>
          <p:nvSpPr>
            <p:cNvPr id="9236" name="矩形 45"/>
            <p:cNvSpPr/>
            <p:nvPr>
              <p:custDataLst>
                <p:tags r:id="rId11"/>
              </p:custDataLst>
            </p:nvPr>
          </p:nvSpPr>
          <p:spPr>
            <a:xfrm>
              <a:off x="80949" y="14285"/>
              <a:ext cx="1584079" cy="2106158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37" name="图片 35" descr="14.png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0" y="0"/>
              <a:ext cx="1560133" cy="13914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8" name="TextBox 40"/>
            <p:cNvSpPr txBox="1"/>
            <p:nvPr>
              <p:custDataLst>
                <p:tags r:id="rId13"/>
              </p:custDataLst>
            </p:nvPr>
          </p:nvSpPr>
          <p:spPr>
            <a:xfrm>
              <a:off x="0" y="1467924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1983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持有丙银行卡</a:t>
              </a:r>
            </a:p>
          </p:txBody>
        </p:sp>
      </p:grpSp>
      <p:grpSp>
        <p:nvGrpSpPr>
          <p:cNvPr id="9239" name="组合 51"/>
          <p:cNvGrpSpPr/>
          <p:nvPr/>
        </p:nvGrpSpPr>
        <p:grpSpPr>
          <a:xfrm>
            <a:off x="6566535" y="2258378"/>
            <a:ext cx="1655763" cy="1800225"/>
            <a:chOff x="0" y="0"/>
            <a:chExt cx="1799006" cy="2105695"/>
          </a:xfrm>
        </p:grpSpPr>
        <p:sp>
          <p:nvSpPr>
            <p:cNvPr id="9240" name="矩形 46"/>
            <p:cNvSpPr/>
            <p:nvPr>
              <p:custDataLst>
                <p:tags r:id="rId8"/>
              </p:custDataLst>
            </p:nvPr>
          </p:nvSpPr>
          <p:spPr>
            <a:xfrm>
              <a:off x="104796" y="0"/>
              <a:ext cx="1584650" cy="210569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41" name="图片 36" descr="15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9"/>
            <a:stretch>
              <a:fillRect/>
            </a:stretch>
          </p:blipFill>
          <p:spPr>
            <a:xfrm>
              <a:off x="0" y="72954"/>
              <a:ext cx="1617350" cy="13390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2" name="TextBox 41"/>
            <p:cNvSpPr txBox="1"/>
            <p:nvPr>
              <p:custDataLst>
                <p:tags r:id="rId10"/>
              </p:custDataLst>
            </p:nvPr>
          </p:nvSpPr>
          <p:spPr>
            <a:xfrm>
              <a:off x="27631" y="142952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1972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持有甲银行卡</a:t>
              </a:r>
            </a:p>
          </p:txBody>
        </p:sp>
      </p:grpSp>
      <p:pic>
        <p:nvPicPr>
          <p:cNvPr id="9218" name="图片 52" descr="16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591550" y="2183765"/>
            <a:ext cx="3600450" cy="195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57"/>
          <p:cNvSpPr/>
          <p:nvPr>
            <p:custDataLst>
              <p:tags r:id="rId3"/>
            </p:custDataLst>
          </p:nvPr>
        </p:nvSpPr>
        <p:spPr>
          <a:xfrm>
            <a:off x="10393363" y="3625215"/>
            <a:ext cx="1008062" cy="3333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4460" y="4518025"/>
            <a:ext cx="4707890" cy="2099945"/>
            <a:chOff x="308" y="3639"/>
            <a:chExt cx="7414" cy="3307"/>
          </a:xfrm>
        </p:grpSpPr>
        <p:pic>
          <p:nvPicPr>
            <p:cNvPr id="32" name="图片 43" descr="6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 flipH="1">
              <a:off x="308" y="3853"/>
              <a:ext cx="2547" cy="3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AutoShape 2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602" y="3639"/>
              <a:ext cx="5120" cy="2398"/>
            </a:xfrm>
            <a:prstGeom prst="wedgeRoundRectCallout">
              <a:avLst>
                <a:gd name="adj1" fmla="val -60398"/>
                <a:gd name="adj2" fmla="val 1243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zh-CN" altLang="en-US" sz="2800" dirty="0"/>
                <a:t>我知道犯罪嫌疑人出生于1972年。</a:t>
              </a:r>
              <a:endParaRPr lang="en-US" altLang="zh-CN" sz="2800" dirty="0"/>
            </a:p>
          </p:txBody>
        </p:sp>
      </p:grpSp>
      <p:sp>
        <p:nvSpPr>
          <p:cNvPr id="6" name="右箭头 5"/>
          <p:cNvSpPr/>
          <p:nvPr>
            <p:custDataLst>
              <p:tags r:id="rId4"/>
            </p:custDataLst>
          </p:nvPr>
        </p:nvSpPr>
        <p:spPr>
          <a:xfrm>
            <a:off x="5265420" y="5086985"/>
            <a:ext cx="1017905" cy="339090"/>
          </a:xfrm>
          <a:prstGeom prst="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6716395" y="4518025"/>
            <a:ext cx="4708525" cy="1481455"/>
          </a:xfrm>
          <a:prstGeom prst="roundRect">
            <a:avLst>
              <a:gd name="adj" fmla="val 14018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先锁定3个1972年出生的，排除另外2人。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9219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圆角矩形 121"/>
          <p:cNvSpPr/>
          <p:nvPr>
            <p:custDataLst>
              <p:tags r:id="rId2"/>
            </p:custDataLst>
          </p:nvPr>
        </p:nvSpPr>
        <p:spPr>
          <a:xfrm>
            <a:off x="8147368" y="1860868"/>
            <a:ext cx="317500" cy="360362"/>
          </a:xfrm>
          <a:prstGeom prst="roundRect">
            <a:avLst>
              <a:gd name="adj" fmla="val 16667"/>
            </a:avLst>
          </a:prstGeom>
          <a:solidFill>
            <a:srgbClr val="FFC000">
              <a:alpha val="100000"/>
            </a:srgbClr>
          </a:solidFill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TextBox 48"/>
          <p:cNvSpPr txBox="1"/>
          <p:nvPr>
            <p:custDataLst>
              <p:tags r:id="rId3"/>
            </p:custDataLst>
          </p:nvPr>
        </p:nvSpPr>
        <p:spPr>
          <a:xfrm>
            <a:off x="1610043" y="1925955"/>
            <a:ext cx="312737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8196" name="圆角矩形 49"/>
          <p:cNvSpPr/>
          <p:nvPr>
            <p:custDataLst>
              <p:tags r:id="rId4"/>
            </p:custDataLst>
          </p:nvPr>
        </p:nvSpPr>
        <p:spPr>
          <a:xfrm>
            <a:off x="1590993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圆角矩形 50"/>
          <p:cNvSpPr/>
          <p:nvPr>
            <p:custDataLst>
              <p:tags r:id="rId5"/>
            </p:custDataLst>
          </p:nvPr>
        </p:nvSpPr>
        <p:spPr>
          <a:xfrm>
            <a:off x="1995805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圆角矩形 51"/>
          <p:cNvSpPr/>
          <p:nvPr>
            <p:custDataLst>
              <p:tags r:id="rId6"/>
            </p:custDataLst>
          </p:nvPr>
        </p:nvSpPr>
        <p:spPr>
          <a:xfrm>
            <a:off x="2413318" y="1860868"/>
            <a:ext cx="315912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圆角矩形 53"/>
          <p:cNvSpPr/>
          <p:nvPr>
            <p:custDataLst>
              <p:tags r:id="rId7"/>
            </p:custDataLst>
          </p:nvPr>
        </p:nvSpPr>
        <p:spPr>
          <a:xfrm>
            <a:off x="2829243" y="1860868"/>
            <a:ext cx="315912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0" name="圆角矩形 54"/>
          <p:cNvSpPr/>
          <p:nvPr>
            <p:custDataLst>
              <p:tags r:id="rId8"/>
            </p:custDataLst>
          </p:nvPr>
        </p:nvSpPr>
        <p:spPr>
          <a:xfrm>
            <a:off x="3230880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1" name="圆角矩形 55"/>
          <p:cNvSpPr/>
          <p:nvPr>
            <p:custDataLst>
              <p:tags r:id="rId9"/>
            </p:custDataLst>
          </p:nvPr>
        </p:nvSpPr>
        <p:spPr>
          <a:xfrm>
            <a:off x="3638868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2" name="圆角矩形 56"/>
          <p:cNvSpPr/>
          <p:nvPr>
            <p:custDataLst>
              <p:tags r:id="rId10"/>
            </p:custDataLst>
          </p:nvPr>
        </p:nvSpPr>
        <p:spPr>
          <a:xfrm>
            <a:off x="4037330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圆角矩形 57"/>
          <p:cNvSpPr/>
          <p:nvPr>
            <p:custDataLst>
              <p:tags r:id="rId11"/>
            </p:custDataLst>
          </p:nvPr>
        </p:nvSpPr>
        <p:spPr>
          <a:xfrm>
            <a:off x="4431030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4" name="圆角矩形 58"/>
          <p:cNvSpPr/>
          <p:nvPr>
            <p:custDataLst>
              <p:tags r:id="rId12"/>
            </p:custDataLst>
          </p:nvPr>
        </p:nvSpPr>
        <p:spPr>
          <a:xfrm>
            <a:off x="4832668" y="1860868"/>
            <a:ext cx="315912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圆角矩形 59"/>
          <p:cNvSpPr/>
          <p:nvPr>
            <p:custDataLst>
              <p:tags r:id="rId13"/>
            </p:custDataLst>
          </p:nvPr>
        </p:nvSpPr>
        <p:spPr>
          <a:xfrm>
            <a:off x="5237480" y="1860868"/>
            <a:ext cx="315913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圆角矩形 60"/>
          <p:cNvSpPr/>
          <p:nvPr>
            <p:custDataLst>
              <p:tags r:id="rId14"/>
            </p:custDataLst>
          </p:nvPr>
        </p:nvSpPr>
        <p:spPr>
          <a:xfrm>
            <a:off x="5710555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圆角矩形 61"/>
          <p:cNvSpPr/>
          <p:nvPr>
            <p:custDataLst>
              <p:tags r:id="rId15"/>
            </p:custDataLst>
          </p:nvPr>
        </p:nvSpPr>
        <p:spPr>
          <a:xfrm>
            <a:off x="6115368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8" name="圆角矩形 62"/>
          <p:cNvSpPr/>
          <p:nvPr>
            <p:custDataLst>
              <p:tags r:id="rId16"/>
            </p:custDataLst>
          </p:nvPr>
        </p:nvSpPr>
        <p:spPr>
          <a:xfrm>
            <a:off x="6518593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9" name="圆角矩形 63"/>
          <p:cNvSpPr/>
          <p:nvPr>
            <p:custDataLst>
              <p:tags r:id="rId17"/>
            </p:custDataLst>
          </p:nvPr>
        </p:nvSpPr>
        <p:spPr>
          <a:xfrm>
            <a:off x="6923405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0" name="圆角矩形 64"/>
          <p:cNvSpPr/>
          <p:nvPr>
            <p:custDataLst>
              <p:tags r:id="rId18"/>
            </p:custDataLst>
          </p:nvPr>
        </p:nvSpPr>
        <p:spPr>
          <a:xfrm>
            <a:off x="7326630" y="1860868"/>
            <a:ext cx="315913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1" name="圆角矩形 65"/>
          <p:cNvSpPr/>
          <p:nvPr>
            <p:custDataLst>
              <p:tags r:id="rId19"/>
            </p:custDataLst>
          </p:nvPr>
        </p:nvSpPr>
        <p:spPr>
          <a:xfrm>
            <a:off x="7729855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2" name="圆角矩形 66"/>
          <p:cNvSpPr/>
          <p:nvPr>
            <p:custDataLst>
              <p:tags r:id="rId20"/>
            </p:custDataLst>
          </p:nvPr>
        </p:nvSpPr>
        <p:spPr>
          <a:xfrm>
            <a:off x="8145780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3" name="圆角矩形 67"/>
          <p:cNvSpPr/>
          <p:nvPr>
            <p:custDataLst>
              <p:tags r:id="rId21"/>
            </p:custDataLst>
          </p:nvPr>
        </p:nvSpPr>
        <p:spPr>
          <a:xfrm>
            <a:off x="8550593" y="1860868"/>
            <a:ext cx="317500" cy="3603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4" name="TextBox 68"/>
          <p:cNvSpPr txBox="1"/>
          <p:nvPr>
            <p:custDataLst>
              <p:tags r:id="rId22"/>
            </p:custDataLst>
          </p:nvPr>
        </p:nvSpPr>
        <p:spPr>
          <a:xfrm>
            <a:off x="2000568" y="1929130"/>
            <a:ext cx="312737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8215" name="TextBox 69"/>
          <p:cNvSpPr txBox="1"/>
          <p:nvPr>
            <p:custDataLst>
              <p:tags r:id="rId23"/>
            </p:custDataLst>
          </p:nvPr>
        </p:nvSpPr>
        <p:spPr>
          <a:xfrm>
            <a:off x="2430780" y="1922780"/>
            <a:ext cx="312738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8216" name="TextBox 70"/>
          <p:cNvSpPr txBox="1"/>
          <p:nvPr>
            <p:custDataLst>
              <p:tags r:id="rId24"/>
            </p:custDataLst>
          </p:nvPr>
        </p:nvSpPr>
        <p:spPr>
          <a:xfrm>
            <a:off x="2834005" y="1929130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Arial" panose="020B0604020202020204" pitchFamily="34" charset="0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8217" name="TextBox 71"/>
          <p:cNvSpPr txBox="1"/>
          <p:nvPr>
            <p:custDataLst>
              <p:tags r:id="rId25"/>
            </p:custDataLst>
          </p:nvPr>
        </p:nvSpPr>
        <p:spPr>
          <a:xfrm>
            <a:off x="3235643" y="1929130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8218" name="TextBox 72"/>
          <p:cNvSpPr txBox="1"/>
          <p:nvPr>
            <p:custDataLst>
              <p:tags r:id="rId26"/>
            </p:custDataLst>
          </p:nvPr>
        </p:nvSpPr>
        <p:spPr>
          <a:xfrm>
            <a:off x="3642043" y="1929130"/>
            <a:ext cx="312737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8219" name="TextBox 73"/>
          <p:cNvSpPr txBox="1"/>
          <p:nvPr>
            <p:custDataLst>
              <p:tags r:id="rId27"/>
            </p:custDataLst>
          </p:nvPr>
        </p:nvSpPr>
        <p:spPr>
          <a:xfrm>
            <a:off x="4042093" y="1932305"/>
            <a:ext cx="312737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220" name="TextBox 74"/>
          <p:cNvSpPr txBox="1"/>
          <p:nvPr>
            <p:custDataLst>
              <p:tags r:id="rId28"/>
            </p:custDataLst>
          </p:nvPr>
        </p:nvSpPr>
        <p:spPr>
          <a:xfrm>
            <a:off x="4437380" y="1932305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8221" name="TextBox 75"/>
          <p:cNvSpPr txBox="1"/>
          <p:nvPr>
            <p:custDataLst>
              <p:tags r:id="rId29"/>
            </p:custDataLst>
          </p:nvPr>
        </p:nvSpPr>
        <p:spPr>
          <a:xfrm>
            <a:off x="4831080" y="1932305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8222" name="TextBox 76"/>
          <p:cNvSpPr txBox="1"/>
          <p:nvPr>
            <p:custDataLst>
              <p:tags r:id="rId30"/>
            </p:custDataLst>
          </p:nvPr>
        </p:nvSpPr>
        <p:spPr>
          <a:xfrm>
            <a:off x="5226368" y="1932305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8223" name="TextBox 77"/>
          <p:cNvSpPr txBox="1"/>
          <p:nvPr>
            <p:custDataLst>
              <p:tags r:id="rId31"/>
            </p:custDataLst>
          </p:nvPr>
        </p:nvSpPr>
        <p:spPr>
          <a:xfrm>
            <a:off x="5710555" y="1945005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8224" name="TextBox 78"/>
          <p:cNvSpPr txBox="1"/>
          <p:nvPr>
            <p:custDataLst>
              <p:tags r:id="rId32"/>
            </p:custDataLst>
          </p:nvPr>
        </p:nvSpPr>
        <p:spPr>
          <a:xfrm>
            <a:off x="6120130" y="1932305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8225" name="TextBox 79"/>
          <p:cNvSpPr txBox="1"/>
          <p:nvPr>
            <p:custDataLst>
              <p:tags r:id="rId33"/>
            </p:custDataLst>
          </p:nvPr>
        </p:nvSpPr>
        <p:spPr>
          <a:xfrm>
            <a:off x="6510655" y="1932305"/>
            <a:ext cx="312738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8226" name="TextBox 80"/>
          <p:cNvSpPr txBox="1"/>
          <p:nvPr>
            <p:custDataLst>
              <p:tags r:id="rId34"/>
            </p:custDataLst>
          </p:nvPr>
        </p:nvSpPr>
        <p:spPr>
          <a:xfrm>
            <a:off x="6923405" y="1932305"/>
            <a:ext cx="312738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8227" name="TextBox 81"/>
          <p:cNvSpPr txBox="1"/>
          <p:nvPr>
            <p:custDataLst>
              <p:tags r:id="rId35"/>
            </p:custDataLst>
          </p:nvPr>
        </p:nvSpPr>
        <p:spPr>
          <a:xfrm>
            <a:off x="7329805" y="1932305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8228" name="TextBox 82"/>
          <p:cNvSpPr txBox="1"/>
          <p:nvPr>
            <p:custDataLst>
              <p:tags r:id="rId36"/>
            </p:custDataLst>
          </p:nvPr>
        </p:nvSpPr>
        <p:spPr>
          <a:xfrm>
            <a:off x="7729855" y="1932305"/>
            <a:ext cx="314325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8229" name="TextBox 83"/>
          <p:cNvSpPr txBox="1"/>
          <p:nvPr>
            <p:custDataLst>
              <p:tags r:id="rId37"/>
            </p:custDataLst>
          </p:nvPr>
        </p:nvSpPr>
        <p:spPr>
          <a:xfrm>
            <a:off x="8150543" y="1932305"/>
            <a:ext cx="312737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8230" name="TextBox 84"/>
          <p:cNvSpPr txBox="1"/>
          <p:nvPr>
            <p:custDataLst>
              <p:tags r:id="rId38"/>
            </p:custDataLst>
          </p:nvPr>
        </p:nvSpPr>
        <p:spPr>
          <a:xfrm>
            <a:off x="8550593" y="1932305"/>
            <a:ext cx="312737" cy="3073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cxnSp>
        <p:nvCxnSpPr>
          <p:cNvPr id="8231" name="直接箭头连接符 86"/>
          <p:cNvCxnSpPr/>
          <p:nvPr>
            <p:custDataLst>
              <p:tags r:id="rId39"/>
            </p:custDataLst>
          </p:nvPr>
        </p:nvCxnSpPr>
        <p:spPr>
          <a:xfrm>
            <a:off x="8695055" y="2376805"/>
            <a:ext cx="76200" cy="257175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3" name="组合 2"/>
          <p:cNvGrpSpPr/>
          <p:nvPr/>
        </p:nvGrpSpPr>
        <p:grpSpPr>
          <a:xfrm>
            <a:off x="7519035" y="2355215"/>
            <a:ext cx="714375" cy="1121410"/>
            <a:chOff x="11841" y="3709"/>
            <a:chExt cx="1125" cy="1766"/>
          </a:xfrm>
        </p:grpSpPr>
        <p:cxnSp>
          <p:nvCxnSpPr>
            <p:cNvPr id="8233" name="直接连接符 91"/>
            <p:cNvCxnSpPr/>
            <p:nvPr>
              <p:custDataLst>
                <p:tags r:id="rId81"/>
              </p:custDataLst>
            </p:nvPr>
          </p:nvCxnSpPr>
          <p:spPr>
            <a:xfrm>
              <a:off x="11863" y="3709"/>
              <a:ext cx="0" cy="28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34" name="直接连接符 92"/>
            <p:cNvCxnSpPr/>
            <p:nvPr>
              <p:custDataLst>
                <p:tags r:id="rId82"/>
              </p:custDataLst>
            </p:nvPr>
          </p:nvCxnSpPr>
          <p:spPr>
            <a:xfrm>
              <a:off x="12966" y="3753"/>
              <a:ext cx="0" cy="20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35" name="直接连接符 94"/>
            <p:cNvCxnSpPr/>
            <p:nvPr>
              <p:custDataLst>
                <p:tags r:id="rId83"/>
              </p:custDataLst>
            </p:nvPr>
          </p:nvCxnSpPr>
          <p:spPr>
            <a:xfrm>
              <a:off x="11841" y="3953"/>
              <a:ext cx="11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36" name="直接箭头连接符 96"/>
            <p:cNvCxnSpPr/>
            <p:nvPr>
              <p:custDataLst>
                <p:tags r:id="rId84"/>
              </p:custDataLst>
            </p:nvPr>
          </p:nvCxnSpPr>
          <p:spPr>
            <a:xfrm>
              <a:off x="12413" y="4003"/>
              <a:ext cx="0" cy="1473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lg" len="lg"/>
            </a:ln>
          </p:spPr>
        </p:cxnSp>
      </p:grpSp>
      <p:grpSp>
        <p:nvGrpSpPr>
          <p:cNvPr id="8237" name="组合 97"/>
          <p:cNvGrpSpPr/>
          <p:nvPr/>
        </p:nvGrpSpPr>
        <p:grpSpPr>
          <a:xfrm>
            <a:off x="7340918" y="3488055"/>
            <a:ext cx="1231900" cy="461963"/>
            <a:chOff x="0" y="0"/>
            <a:chExt cx="1231776" cy="461665"/>
          </a:xfrm>
        </p:grpSpPr>
        <p:pic>
          <p:nvPicPr>
            <p:cNvPr id="8238" name="图片 98" descr="1.png"/>
            <p:cNvPicPr>
              <a:picLocks noChangeAspect="1"/>
            </p:cNvPicPr>
            <p:nvPr>
              <p:custDataLst>
                <p:tags r:id="rId79"/>
              </p:custDataLst>
            </p:nvPr>
          </p:nvPicPr>
          <p:blipFill>
            <a:blip r:embed="rId87"/>
            <a:stretch>
              <a:fillRect/>
            </a:stretch>
          </p:blipFill>
          <p:spPr>
            <a:xfrm>
              <a:off x="0" y="15902"/>
              <a:ext cx="1112952" cy="4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39" name="TextBox 99"/>
            <p:cNvSpPr txBox="1"/>
            <p:nvPr>
              <p:custDataLst>
                <p:tags r:id="rId80"/>
              </p:custDataLst>
            </p:nvPr>
          </p:nvSpPr>
          <p:spPr>
            <a:xfrm>
              <a:off x="4427" y="0"/>
              <a:ext cx="12273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顺序码</a:t>
              </a:r>
            </a:p>
          </p:txBody>
        </p:sp>
      </p:grpSp>
      <p:grpSp>
        <p:nvGrpSpPr>
          <p:cNvPr id="8240" name="组合 100"/>
          <p:cNvGrpSpPr/>
          <p:nvPr/>
        </p:nvGrpSpPr>
        <p:grpSpPr>
          <a:xfrm>
            <a:off x="6737668" y="2376805"/>
            <a:ext cx="369887" cy="130175"/>
            <a:chOff x="0" y="0"/>
            <a:chExt cx="504000" cy="180000"/>
          </a:xfrm>
        </p:grpSpPr>
        <p:cxnSp>
          <p:nvCxnSpPr>
            <p:cNvPr id="8241" name="直接连接符 101"/>
            <p:cNvCxnSpPr/>
            <p:nvPr>
              <p:custDataLst>
                <p:tags r:id="rId76"/>
              </p:custDataLst>
            </p:nvPr>
          </p:nvCxnSpPr>
          <p:spPr>
            <a:xfrm>
              <a:off x="7924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42" name="直接连接符 102"/>
            <p:cNvCxnSpPr/>
            <p:nvPr>
              <p:custDataLst>
                <p:tags r:id="rId77"/>
              </p:custDataLst>
            </p:nvPr>
          </p:nvCxnSpPr>
          <p:spPr>
            <a:xfrm>
              <a:off x="499245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43" name="直接连接符 103"/>
            <p:cNvCxnSpPr/>
            <p:nvPr>
              <p:custDataLst>
                <p:tags r:id="rId78"/>
              </p:custDataLst>
            </p:nvPr>
          </p:nvCxnSpPr>
          <p:spPr>
            <a:xfrm>
              <a:off x="0" y="178422"/>
              <a:ext cx="504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8244" name="直接箭头连接符 104"/>
          <p:cNvCxnSpPr/>
          <p:nvPr>
            <p:custDataLst>
              <p:tags r:id="rId40"/>
            </p:custDataLst>
          </p:nvPr>
        </p:nvCxnSpPr>
        <p:spPr>
          <a:xfrm>
            <a:off x="6923405" y="2554605"/>
            <a:ext cx="0" cy="360363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8245" name="组合 105"/>
          <p:cNvGrpSpPr/>
          <p:nvPr/>
        </p:nvGrpSpPr>
        <p:grpSpPr>
          <a:xfrm>
            <a:off x="6405880" y="2903855"/>
            <a:ext cx="1239838" cy="461963"/>
            <a:chOff x="0" y="0"/>
            <a:chExt cx="1239727" cy="461665"/>
          </a:xfrm>
        </p:grpSpPr>
        <p:pic>
          <p:nvPicPr>
            <p:cNvPr id="8246" name="图片 106" descr="1.png"/>
            <p:cNvPicPr>
              <a:picLocks noChangeAspect="1"/>
            </p:cNvPicPr>
            <p:nvPr>
              <p:custDataLst>
                <p:tags r:id="rId74"/>
              </p:custDataLst>
            </p:nvPr>
          </p:nvPicPr>
          <p:blipFill>
            <a:blip r:embed="rId87"/>
            <a:stretch>
              <a:fillRect/>
            </a:stretch>
          </p:blipFill>
          <p:spPr>
            <a:xfrm>
              <a:off x="0" y="23853"/>
              <a:ext cx="1112952" cy="4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47" name="TextBox 107"/>
            <p:cNvSpPr txBox="1"/>
            <p:nvPr>
              <p:custDataLst>
                <p:tags r:id="rId75"/>
              </p:custDataLst>
            </p:nvPr>
          </p:nvSpPr>
          <p:spPr>
            <a:xfrm>
              <a:off x="12378" y="0"/>
              <a:ext cx="12273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出生日</a:t>
              </a:r>
            </a:p>
          </p:txBody>
        </p:sp>
      </p:grpSp>
      <p:grpSp>
        <p:nvGrpSpPr>
          <p:cNvPr id="8248" name="组合 108"/>
          <p:cNvGrpSpPr/>
          <p:nvPr/>
        </p:nvGrpSpPr>
        <p:grpSpPr>
          <a:xfrm>
            <a:off x="5899468" y="2376805"/>
            <a:ext cx="369887" cy="130175"/>
            <a:chOff x="0" y="0"/>
            <a:chExt cx="504000" cy="180000"/>
          </a:xfrm>
        </p:grpSpPr>
        <p:cxnSp>
          <p:nvCxnSpPr>
            <p:cNvPr id="8249" name="直接连接符 109"/>
            <p:cNvCxnSpPr/>
            <p:nvPr>
              <p:custDataLst>
                <p:tags r:id="rId71"/>
              </p:custDataLst>
            </p:nvPr>
          </p:nvCxnSpPr>
          <p:spPr>
            <a:xfrm>
              <a:off x="7949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50" name="直接连接符 110"/>
            <p:cNvCxnSpPr/>
            <p:nvPr>
              <p:custDataLst>
                <p:tags r:id="rId72"/>
              </p:custDataLst>
            </p:nvPr>
          </p:nvCxnSpPr>
          <p:spPr>
            <a:xfrm>
              <a:off x="499231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51" name="直接连接符 111"/>
            <p:cNvCxnSpPr/>
            <p:nvPr>
              <p:custDataLst>
                <p:tags r:id="rId73"/>
              </p:custDataLst>
            </p:nvPr>
          </p:nvCxnSpPr>
          <p:spPr>
            <a:xfrm>
              <a:off x="0" y="178422"/>
              <a:ext cx="504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8252" name="直接箭头连接符 112"/>
          <p:cNvCxnSpPr/>
          <p:nvPr>
            <p:custDataLst>
              <p:tags r:id="rId41"/>
            </p:custDataLst>
          </p:nvPr>
        </p:nvCxnSpPr>
        <p:spPr>
          <a:xfrm>
            <a:off x="6155055" y="2557780"/>
            <a:ext cx="0" cy="1150938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8253" name="组合 113"/>
          <p:cNvGrpSpPr/>
          <p:nvPr/>
        </p:nvGrpSpPr>
        <p:grpSpPr>
          <a:xfrm>
            <a:off x="5729605" y="3678555"/>
            <a:ext cx="1238250" cy="461963"/>
            <a:chOff x="0" y="0"/>
            <a:chExt cx="1239727" cy="461665"/>
          </a:xfrm>
        </p:grpSpPr>
        <p:pic>
          <p:nvPicPr>
            <p:cNvPr id="8254" name="图片 114" descr="1.png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87"/>
            <a:stretch>
              <a:fillRect/>
            </a:stretch>
          </p:blipFill>
          <p:spPr>
            <a:xfrm>
              <a:off x="0" y="23853"/>
              <a:ext cx="1112952" cy="4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55" name="TextBox 115"/>
            <p:cNvSpPr txBox="1"/>
            <p:nvPr>
              <p:custDataLst>
                <p:tags r:id="rId70"/>
              </p:custDataLst>
            </p:nvPr>
          </p:nvSpPr>
          <p:spPr>
            <a:xfrm>
              <a:off x="12378" y="0"/>
              <a:ext cx="12273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出生月</a:t>
              </a:r>
            </a:p>
          </p:txBody>
        </p:sp>
      </p:grpSp>
      <p:grpSp>
        <p:nvGrpSpPr>
          <p:cNvPr id="8256" name="组合 116"/>
          <p:cNvGrpSpPr/>
          <p:nvPr/>
        </p:nvGrpSpPr>
        <p:grpSpPr>
          <a:xfrm>
            <a:off x="4315143" y="2376805"/>
            <a:ext cx="1030287" cy="130175"/>
            <a:chOff x="0" y="0"/>
            <a:chExt cx="1404362" cy="180000"/>
          </a:xfrm>
        </p:grpSpPr>
        <p:cxnSp>
          <p:nvCxnSpPr>
            <p:cNvPr id="8257" name="直接连接符 117"/>
            <p:cNvCxnSpPr/>
            <p:nvPr>
              <p:custDataLst>
                <p:tags r:id="rId66"/>
              </p:custDataLst>
            </p:nvPr>
          </p:nvCxnSpPr>
          <p:spPr>
            <a:xfrm>
              <a:off x="7935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58" name="直接连接符 118"/>
            <p:cNvCxnSpPr/>
            <p:nvPr>
              <p:custDataLst>
                <p:tags r:id="rId67"/>
              </p:custDataLst>
            </p:nvPr>
          </p:nvCxnSpPr>
          <p:spPr>
            <a:xfrm>
              <a:off x="1404362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59" name="直接连接符 119"/>
            <p:cNvCxnSpPr/>
            <p:nvPr>
              <p:custDataLst>
                <p:tags r:id="rId68"/>
              </p:custDataLst>
            </p:nvPr>
          </p:nvCxnSpPr>
          <p:spPr>
            <a:xfrm>
              <a:off x="0" y="178422"/>
              <a:ext cx="140436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8260" name="直接箭头连接符 120"/>
          <p:cNvCxnSpPr/>
          <p:nvPr>
            <p:custDataLst>
              <p:tags r:id="rId42"/>
            </p:custDataLst>
          </p:nvPr>
        </p:nvCxnSpPr>
        <p:spPr>
          <a:xfrm>
            <a:off x="4727893" y="2548255"/>
            <a:ext cx="0" cy="541338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8261" name="组合 121"/>
          <p:cNvGrpSpPr/>
          <p:nvPr/>
        </p:nvGrpSpPr>
        <p:grpSpPr>
          <a:xfrm>
            <a:off x="4138930" y="3056255"/>
            <a:ext cx="1239838" cy="460375"/>
            <a:chOff x="0" y="0"/>
            <a:chExt cx="1239727" cy="461665"/>
          </a:xfrm>
        </p:grpSpPr>
        <p:pic>
          <p:nvPicPr>
            <p:cNvPr id="8262" name="图片 122" descr="1.png"/>
            <p:cNvPicPr>
              <a:picLocks noChangeAspect="1"/>
            </p:cNvPicPr>
            <p:nvPr>
              <p:custDataLst>
                <p:tags r:id="rId64"/>
              </p:custDataLst>
            </p:nvPr>
          </p:nvPicPr>
          <p:blipFill>
            <a:blip r:embed="rId87"/>
            <a:stretch>
              <a:fillRect/>
            </a:stretch>
          </p:blipFill>
          <p:spPr>
            <a:xfrm>
              <a:off x="0" y="23853"/>
              <a:ext cx="1112952" cy="4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63" name="TextBox 123"/>
            <p:cNvSpPr txBox="1"/>
            <p:nvPr>
              <p:custDataLst>
                <p:tags r:id="rId65"/>
              </p:custDataLst>
            </p:nvPr>
          </p:nvSpPr>
          <p:spPr>
            <a:xfrm>
              <a:off x="12378" y="0"/>
              <a:ext cx="12273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出生年</a:t>
              </a:r>
            </a:p>
          </p:txBody>
        </p:sp>
      </p:grpSp>
      <p:grpSp>
        <p:nvGrpSpPr>
          <p:cNvPr id="8264" name="组合 124"/>
          <p:cNvGrpSpPr/>
          <p:nvPr/>
        </p:nvGrpSpPr>
        <p:grpSpPr>
          <a:xfrm>
            <a:off x="3434080" y="2365693"/>
            <a:ext cx="377825" cy="128587"/>
            <a:chOff x="0" y="0"/>
            <a:chExt cx="512687" cy="180000"/>
          </a:xfrm>
        </p:grpSpPr>
        <p:cxnSp>
          <p:nvCxnSpPr>
            <p:cNvPr id="8265" name="直接连接符 125"/>
            <p:cNvCxnSpPr/>
            <p:nvPr>
              <p:custDataLst>
                <p:tags r:id="rId61"/>
              </p:custDataLst>
            </p:nvPr>
          </p:nvCxnSpPr>
          <p:spPr>
            <a:xfrm>
              <a:off x="7937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66" name="直接连接符 126"/>
            <p:cNvCxnSpPr/>
            <p:nvPr>
              <p:custDataLst>
                <p:tags r:id="rId62"/>
              </p:custDataLst>
            </p:nvPr>
          </p:nvCxnSpPr>
          <p:spPr>
            <a:xfrm>
              <a:off x="512687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67" name="直接连接符 127"/>
            <p:cNvCxnSpPr/>
            <p:nvPr>
              <p:custDataLst>
                <p:tags r:id="rId63"/>
              </p:custDataLst>
            </p:nvPr>
          </p:nvCxnSpPr>
          <p:spPr>
            <a:xfrm>
              <a:off x="0" y="178408"/>
              <a:ext cx="5047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8268" name="直接箭头连接符 128"/>
          <p:cNvCxnSpPr/>
          <p:nvPr>
            <p:custDataLst>
              <p:tags r:id="rId43"/>
            </p:custDataLst>
          </p:nvPr>
        </p:nvCxnSpPr>
        <p:spPr>
          <a:xfrm>
            <a:off x="3618230" y="2545080"/>
            <a:ext cx="0" cy="1368425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8269" name="组合 133"/>
          <p:cNvGrpSpPr/>
          <p:nvPr/>
        </p:nvGrpSpPr>
        <p:grpSpPr>
          <a:xfrm>
            <a:off x="2980055" y="3923030"/>
            <a:ext cx="2717800" cy="469900"/>
            <a:chOff x="0" y="0"/>
            <a:chExt cx="3003376" cy="469616"/>
          </a:xfrm>
        </p:grpSpPr>
        <p:sp>
          <p:nvSpPr>
            <p:cNvPr id="8270" name="TextBox 131"/>
            <p:cNvSpPr txBox="1"/>
            <p:nvPr>
              <p:custDataLst>
                <p:tags r:id="rId59"/>
              </p:custDataLst>
            </p:nvPr>
          </p:nvSpPr>
          <p:spPr>
            <a:xfrm>
              <a:off x="31805" y="0"/>
              <a:ext cx="2971571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县、县级市、区代码</a:t>
              </a:r>
            </a:p>
          </p:txBody>
        </p:sp>
        <p:pic>
          <p:nvPicPr>
            <p:cNvPr id="8271" name="图片 132" descr="3.png"/>
            <p:cNvPicPr>
              <a:picLocks noChangeAspect="1"/>
            </p:cNvPicPr>
            <p:nvPr>
              <p:custDataLst>
                <p:tags r:id="rId60"/>
              </p:custDataLst>
            </p:nvPr>
          </p:nvPicPr>
          <p:blipFill>
            <a:blip r:embed="rId88"/>
            <a:stretch>
              <a:fillRect/>
            </a:stretch>
          </p:blipFill>
          <p:spPr>
            <a:xfrm>
              <a:off x="0" y="7951"/>
              <a:ext cx="2971571" cy="46166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72" name="组合 137"/>
          <p:cNvGrpSpPr/>
          <p:nvPr/>
        </p:nvGrpSpPr>
        <p:grpSpPr>
          <a:xfrm>
            <a:off x="2238693" y="4465955"/>
            <a:ext cx="3690937" cy="515938"/>
            <a:chOff x="0" y="0"/>
            <a:chExt cx="3689450" cy="515173"/>
          </a:xfrm>
        </p:grpSpPr>
        <p:pic>
          <p:nvPicPr>
            <p:cNvPr id="8273" name="图片 134" descr="4.png"/>
            <p:cNvPicPr>
              <a:picLocks noChangeAspect="1"/>
            </p:cNvPicPr>
            <p:nvPr>
              <p:custDataLst>
                <p:tags r:id="rId57"/>
              </p:custDataLst>
            </p:nvPr>
          </p:nvPicPr>
          <p:blipFill>
            <a:blip r:embed="rId89"/>
            <a:stretch>
              <a:fillRect/>
            </a:stretch>
          </p:blipFill>
          <p:spPr>
            <a:xfrm>
              <a:off x="0" y="0"/>
              <a:ext cx="3564000" cy="5151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74" name="TextBox 136"/>
            <p:cNvSpPr txBox="1"/>
            <p:nvPr>
              <p:custDataLst>
                <p:tags r:id="rId58"/>
              </p:custDataLst>
            </p:nvPr>
          </p:nvSpPr>
          <p:spPr>
            <a:xfrm>
              <a:off x="63808" y="45258"/>
              <a:ext cx="362564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地级市、盟、自治州代码</a:t>
              </a:r>
            </a:p>
          </p:txBody>
        </p:sp>
      </p:grpSp>
      <p:grpSp>
        <p:nvGrpSpPr>
          <p:cNvPr id="8275" name="组合 138"/>
          <p:cNvGrpSpPr/>
          <p:nvPr/>
        </p:nvGrpSpPr>
        <p:grpSpPr>
          <a:xfrm>
            <a:off x="2546668" y="2365693"/>
            <a:ext cx="376237" cy="128587"/>
            <a:chOff x="0" y="0"/>
            <a:chExt cx="512687" cy="180000"/>
          </a:xfrm>
        </p:grpSpPr>
        <p:cxnSp>
          <p:nvCxnSpPr>
            <p:cNvPr id="8276" name="直接连接符 139"/>
            <p:cNvCxnSpPr/>
            <p:nvPr>
              <p:custDataLst>
                <p:tags r:id="rId54"/>
              </p:custDataLst>
            </p:nvPr>
          </p:nvCxnSpPr>
          <p:spPr>
            <a:xfrm>
              <a:off x="7936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77" name="直接连接符 140"/>
            <p:cNvCxnSpPr/>
            <p:nvPr>
              <p:custDataLst>
                <p:tags r:id="rId55"/>
              </p:custDataLst>
            </p:nvPr>
          </p:nvCxnSpPr>
          <p:spPr>
            <a:xfrm>
              <a:off x="512687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78" name="直接连接符 141"/>
            <p:cNvCxnSpPr/>
            <p:nvPr>
              <p:custDataLst>
                <p:tags r:id="rId56"/>
              </p:custDataLst>
            </p:nvPr>
          </p:nvCxnSpPr>
          <p:spPr>
            <a:xfrm>
              <a:off x="0" y="177765"/>
              <a:ext cx="50475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8279" name="直接箭头连接符 142"/>
          <p:cNvCxnSpPr/>
          <p:nvPr>
            <p:custDataLst>
              <p:tags r:id="rId44"/>
            </p:custDataLst>
          </p:nvPr>
        </p:nvCxnSpPr>
        <p:spPr>
          <a:xfrm>
            <a:off x="2729230" y="2545080"/>
            <a:ext cx="0" cy="194310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8280" name="组合 143"/>
          <p:cNvGrpSpPr/>
          <p:nvPr/>
        </p:nvGrpSpPr>
        <p:grpSpPr>
          <a:xfrm>
            <a:off x="1737043" y="2365693"/>
            <a:ext cx="369887" cy="128587"/>
            <a:chOff x="0" y="0"/>
            <a:chExt cx="504000" cy="180000"/>
          </a:xfrm>
        </p:grpSpPr>
        <p:cxnSp>
          <p:nvCxnSpPr>
            <p:cNvPr id="8281" name="直接连接符 144"/>
            <p:cNvCxnSpPr/>
            <p:nvPr>
              <p:custDataLst>
                <p:tags r:id="rId51"/>
              </p:custDataLst>
            </p:nvPr>
          </p:nvCxnSpPr>
          <p:spPr>
            <a:xfrm>
              <a:off x="7925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82" name="直接连接符 145"/>
            <p:cNvCxnSpPr/>
            <p:nvPr>
              <p:custDataLst>
                <p:tags r:id="rId52"/>
              </p:custDataLst>
            </p:nvPr>
          </p:nvCxnSpPr>
          <p:spPr>
            <a:xfrm>
              <a:off x="499246" y="0"/>
              <a:ext cx="0" cy="18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283" name="直接连接符 146"/>
            <p:cNvCxnSpPr/>
            <p:nvPr>
              <p:custDataLst>
                <p:tags r:id="rId53"/>
              </p:custDataLst>
            </p:nvPr>
          </p:nvCxnSpPr>
          <p:spPr>
            <a:xfrm>
              <a:off x="0" y="178422"/>
              <a:ext cx="5040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8284" name="直接箭头连接符 147"/>
          <p:cNvCxnSpPr/>
          <p:nvPr>
            <p:custDataLst>
              <p:tags r:id="rId45"/>
            </p:custDataLst>
          </p:nvPr>
        </p:nvCxnSpPr>
        <p:spPr>
          <a:xfrm>
            <a:off x="1881505" y="2510155"/>
            <a:ext cx="0" cy="252095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lg" len="lg"/>
          </a:ln>
        </p:spPr>
      </p:cxnSp>
      <p:grpSp>
        <p:nvGrpSpPr>
          <p:cNvPr id="8285" name="组合 148"/>
          <p:cNvGrpSpPr/>
          <p:nvPr/>
        </p:nvGrpSpPr>
        <p:grpSpPr>
          <a:xfrm>
            <a:off x="1087755" y="5077143"/>
            <a:ext cx="3689350" cy="514350"/>
            <a:chOff x="0" y="0"/>
            <a:chExt cx="3689450" cy="515173"/>
          </a:xfrm>
        </p:grpSpPr>
        <p:pic>
          <p:nvPicPr>
            <p:cNvPr id="8286" name="图片 149" descr="4.png"/>
            <p:cNvPicPr>
              <a:picLocks noChangeAspect="1"/>
            </p:cNvPicPr>
            <p:nvPr>
              <p:custDataLst>
                <p:tags r:id="rId49"/>
              </p:custDataLst>
            </p:nvPr>
          </p:nvPicPr>
          <p:blipFill>
            <a:blip r:embed="rId89"/>
            <a:stretch>
              <a:fillRect/>
            </a:stretch>
          </p:blipFill>
          <p:spPr>
            <a:xfrm>
              <a:off x="0" y="0"/>
              <a:ext cx="3564000" cy="5151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87" name="TextBox 150"/>
            <p:cNvSpPr txBox="1"/>
            <p:nvPr>
              <p:custDataLst>
                <p:tags r:id="rId50"/>
              </p:custDataLst>
            </p:nvPr>
          </p:nvSpPr>
          <p:spPr>
            <a:xfrm>
              <a:off x="63808" y="45258"/>
              <a:ext cx="362564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省、自治区、直辖市代码</a:t>
              </a:r>
            </a:p>
          </p:txBody>
        </p:sp>
      </p:grpSp>
      <p:pic>
        <p:nvPicPr>
          <p:cNvPr id="8288" name="图片 151" descr="5.png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90"/>
          <a:stretch>
            <a:fillRect/>
          </a:stretch>
        </p:blipFill>
        <p:spPr>
          <a:xfrm>
            <a:off x="6609398" y="3923030"/>
            <a:ext cx="2649537" cy="1939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89" name="组合 97"/>
          <p:cNvGrpSpPr/>
          <p:nvPr/>
        </p:nvGrpSpPr>
        <p:grpSpPr>
          <a:xfrm>
            <a:off x="8145780" y="2653030"/>
            <a:ext cx="1231900" cy="463550"/>
            <a:chOff x="0" y="0"/>
            <a:chExt cx="1231776" cy="461665"/>
          </a:xfrm>
        </p:grpSpPr>
        <p:pic>
          <p:nvPicPr>
            <p:cNvPr id="8290" name="图片 98" descr="1.png"/>
            <p:cNvPicPr>
              <a:picLocks noChangeAspect="1"/>
            </p:cNvPicPr>
            <p:nvPr>
              <p:custDataLst>
                <p:tags r:id="rId47"/>
              </p:custDataLst>
            </p:nvPr>
          </p:nvPicPr>
          <p:blipFill>
            <a:blip r:embed="rId87"/>
            <a:stretch>
              <a:fillRect/>
            </a:stretch>
          </p:blipFill>
          <p:spPr>
            <a:xfrm>
              <a:off x="0" y="15902"/>
              <a:ext cx="1112952" cy="4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1" name="TextBox 99"/>
            <p:cNvSpPr txBox="1"/>
            <p:nvPr>
              <p:custDataLst>
                <p:tags r:id="rId48"/>
              </p:custDataLst>
            </p:nvPr>
          </p:nvSpPr>
          <p:spPr>
            <a:xfrm>
              <a:off x="4427" y="0"/>
              <a:ext cx="12273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</a:rPr>
                <a:t>校验码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8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8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" dur="5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00"/>
                            </p:stCondLst>
                            <p:childTnLst>
                              <p:par>
                                <p:cTn id="2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8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8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/>
      <p:bldP spid="8196" grpId="0" bldLvl="0" animBg="1"/>
      <p:bldP spid="8197" grpId="0" bldLvl="0" animBg="1"/>
      <p:bldP spid="8198" grpId="0" bldLvl="0" animBg="1"/>
      <p:bldP spid="8199" grpId="0" bldLvl="0" animBg="1"/>
      <p:bldP spid="8200" grpId="0" bldLvl="0" animBg="1"/>
      <p:bldP spid="8201" grpId="0" bldLvl="0" animBg="1"/>
      <p:bldP spid="8202" grpId="0" bldLvl="0" animBg="1"/>
      <p:bldP spid="8203" grpId="0" bldLvl="0" animBg="1"/>
      <p:bldP spid="8204" grpId="0" bldLvl="0" animBg="1"/>
      <p:bldP spid="8205" grpId="0" bldLvl="0" animBg="1"/>
      <p:bldP spid="8206" grpId="0" bldLvl="0" animBg="1"/>
      <p:bldP spid="8207" grpId="0" bldLvl="0" animBg="1"/>
      <p:bldP spid="8208" grpId="0" bldLvl="0" animBg="1"/>
      <p:bldP spid="8209" grpId="0" bldLvl="0" animBg="1"/>
      <p:bldP spid="8210" grpId="0" bldLvl="0" animBg="1"/>
      <p:bldP spid="8211" grpId="0" bldLvl="0" animBg="1"/>
      <p:bldP spid="8212" grpId="0" bldLvl="0" animBg="1"/>
      <p:bldP spid="8213" grpId="0" bldLvl="0" animBg="1"/>
      <p:bldP spid="8214" grpId="0"/>
      <p:bldP spid="8215" grpId="0"/>
      <p:bldP spid="8216" grpId="0"/>
      <p:bldP spid="8217" grpId="0"/>
      <p:bldP spid="8218" grpId="0"/>
      <p:bldP spid="8219" grpId="0"/>
      <p:bldP spid="8220" grpId="0"/>
      <p:bldP spid="8221" grpId="0"/>
      <p:bldP spid="8222" grpId="0"/>
      <p:bldP spid="8223" grpId="0"/>
      <p:bldP spid="8224" grpId="0"/>
      <p:bldP spid="8225" grpId="0"/>
      <p:bldP spid="8226" grpId="0"/>
      <p:bldP spid="8227" grpId="0"/>
      <p:bldP spid="8228" grpId="0"/>
      <p:bldP spid="8229" grpId="0"/>
      <p:bldP spid="82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老奶奶视频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42616" y="667511"/>
            <a:ext cx="6007608" cy="523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352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7" name="组合 48"/>
          <p:cNvGrpSpPr/>
          <p:nvPr/>
        </p:nvGrpSpPr>
        <p:grpSpPr>
          <a:xfrm>
            <a:off x="718820" y="1463040"/>
            <a:ext cx="1546225" cy="1800225"/>
            <a:chOff x="0" y="0"/>
            <a:chExt cx="1771375" cy="2113273"/>
          </a:xfrm>
        </p:grpSpPr>
        <p:sp>
          <p:nvSpPr>
            <p:cNvPr id="9228" name="矩形 43"/>
            <p:cNvSpPr/>
            <p:nvPr>
              <p:custDataLst>
                <p:tags r:id="rId15"/>
              </p:custDataLst>
            </p:nvPr>
          </p:nvSpPr>
          <p:spPr>
            <a:xfrm>
              <a:off x="88886" y="0"/>
              <a:ext cx="1584079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29" name="图片 33" descr="12.png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9271" y="23714"/>
              <a:ext cx="1544133" cy="14078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TextBox 38"/>
            <p:cNvSpPr txBox="1"/>
            <p:nvPr>
              <p:custDataLst>
                <p:tags r:id="rId17"/>
              </p:custDataLst>
            </p:nvPr>
          </p:nvSpPr>
          <p:spPr>
            <a:xfrm>
              <a:off x="0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9231" name="组合 49"/>
          <p:cNvGrpSpPr/>
          <p:nvPr/>
        </p:nvGrpSpPr>
        <p:grpSpPr>
          <a:xfrm>
            <a:off x="2230120" y="1463040"/>
            <a:ext cx="1657350" cy="1800225"/>
            <a:chOff x="0" y="0"/>
            <a:chExt cx="1776074" cy="2113273"/>
          </a:xfrm>
        </p:grpSpPr>
        <p:sp>
          <p:nvSpPr>
            <p:cNvPr id="9232" name="矩形 44"/>
            <p:cNvSpPr/>
            <p:nvPr>
              <p:custDataLst>
                <p:tags r:id="rId12"/>
              </p:custDataLst>
            </p:nvPr>
          </p:nvSpPr>
          <p:spPr>
            <a:xfrm>
              <a:off x="90470" y="0"/>
              <a:ext cx="1584024" cy="210533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33" name="图片 34" descr="13.png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0" y="40143"/>
              <a:ext cx="1587797" cy="13914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TextBox 39"/>
            <p:cNvSpPr txBox="1"/>
            <p:nvPr>
              <p:custDataLst>
                <p:tags r:id="rId14"/>
              </p:custDataLst>
            </p:nvPr>
          </p:nvSpPr>
          <p:spPr>
            <a:xfrm>
              <a:off x="4699" y="146694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持有乙银行卡</a:t>
              </a:r>
            </a:p>
          </p:txBody>
        </p:sp>
      </p:grpSp>
      <p:grpSp>
        <p:nvGrpSpPr>
          <p:cNvPr id="9239" name="组合 51"/>
          <p:cNvGrpSpPr/>
          <p:nvPr/>
        </p:nvGrpSpPr>
        <p:grpSpPr>
          <a:xfrm>
            <a:off x="3847465" y="1475423"/>
            <a:ext cx="1655763" cy="1800225"/>
            <a:chOff x="0" y="0"/>
            <a:chExt cx="1799006" cy="2105695"/>
          </a:xfrm>
        </p:grpSpPr>
        <p:sp>
          <p:nvSpPr>
            <p:cNvPr id="9240" name="矩形 46"/>
            <p:cNvSpPr/>
            <p:nvPr>
              <p:custDataLst>
                <p:tags r:id="rId9"/>
              </p:custDataLst>
            </p:nvPr>
          </p:nvSpPr>
          <p:spPr>
            <a:xfrm>
              <a:off x="104796" y="0"/>
              <a:ext cx="1584650" cy="2105695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 w="254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ctr" anchorCtr="0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41" name="图片 36" descr="15.pn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0" y="72954"/>
              <a:ext cx="1617350" cy="13390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2" name="TextBox 41"/>
            <p:cNvSpPr txBox="1"/>
            <p:nvPr>
              <p:custDataLst>
                <p:tags r:id="rId11"/>
              </p:custDataLst>
            </p:nvPr>
          </p:nvSpPr>
          <p:spPr>
            <a:xfrm>
              <a:off x="27631" y="1429522"/>
              <a:ext cx="17713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1972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持有甲银行卡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29705" y="1361440"/>
            <a:ext cx="4574540" cy="2067560"/>
            <a:chOff x="5127" y="2932"/>
            <a:chExt cx="7204" cy="3256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66" y="3280"/>
              <a:ext cx="1965" cy="2908"/>
            </a:xfrm>
            <a:prstGeom prst="rect">
              <a:avLst/>
            </a:prstGeom>
          </p:spPr>
        </p:pic>
        <p:sp>
          <p:nvSpPr>
            <p:cNvPr id="27" name="AutoShape 2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127" y="2932"/>
              <a:ext cx="5239" cy="2414"/>
            </a:xfrm>
            <a:prstGeom prst="wedgeRoundRectCallout">
              <a:avLst>
                <a:gd name="adj1" fmla="val 59828"/>
                <a:gd name="adj2" fmla="val 1682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/>
                <a:t>到底谁是犯罪嫌疑人呢？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3855" y="4355465"/>
            <a:ext cx="5038725" cy="2219325"/>
            <a:chOff x="-4038" y="6513"/>
            <a:chExt cx="7935" cy="3495"/>
          </a:xfrm>
        </p:grpSpPr>
        <p:sp>
          <p:nvSpPr>
            <p:cNvPr id="20" name="AutoShape 2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-1719" y="6606"/>
              <a:ext cx="5616" cy="2253"/>
            </a:xfrm>
            <a:prstGeom prst="wedgeRoundRectCallout">
              <a:avLst>
                <a:gd name="adj1" fmla="val -61182"/>
                <a:gd name="adj2" fmla="val 1249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zh-CN" altLang="en-US" sz="2800" dirty="0"/>
                <a:t>我猜测可以通过银行卡号找到犯罪嫌疑人。</a:t>
              </a:r>
            </a:p>
          </p:txBody>
        </p:sp>
        <p:pic>
          <p:nvPicPr>
            <p:cNvPr id="21" name="Picture 2" descr="\\Yy-3\本地磁盘（E）\徐菲\数学\2016春下\北六数下\53.ti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-4038" y="6513"/>
              <a:ext cx="2859" cy="349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92" name="组合 55"/>
          <p:cNvGrpSpPr>
            <a:grpSpLocks noChangeAspect="1"/>
          </p:cNvGrpSpPr>
          <p:nvPr/>
        </p:nvGrpSpPr>
        <p:grpSpPr>
          <a:xfrm>
            <a:off x="5946140" y="3515995"/>
            <a:ext cx="4879975" cy="2653030"/>
            <a:chOff x="0" y="0"/>
            <a:chExt cx="3600000" cy="1960087"/>
          </a:xfrm>
        </p:grpSpPr>
        <p:pic>
          <p:nvPicPr>
            <p:cNvPr id="7193" name="图片 53" descr="17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0" y="0"/>
              <a:ext cx="3600000" cy="19600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4" name="图片 54" descr="18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>
              <a:off x="405150" y="1626834"/>
              <a:ext cx="2991532" cy="3332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19" name="矩形 57"/>
          <p:cNvSpPr/>
          <p:nvPr>
            <p:custDataLst>
              <p:tags r:id="rId2"/>
            </p:custDataLst>
          </p:nvPr>
        </p:nvSpPr>
        <p:spPr>
          <a:xfrm>
            <a:off x="7708265" y="5718175"/>
            <a:ext cx="2907030" cy="45085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6"/>
          <p:cNvGrpSpPr/>
          <p:nvPr/>
        </p:nvGrpSpPr>
        <p:grpSpPr bwMode="auto">
          <a:xfrm>
            <a:off x="774065" y="1579880"/>
            <a:ext cx="10455910" cy="4418965"/>
            <a:chOff x="-244309" y="708473"/>
            <a:chExt cx="8770928" cy="2722530"/>
          </a:xfrm>
        </p:grpSpPr>
        <p:pic>
          <p:nvPicPr>
            <p:cNvPr id="7" name="图片 42" descr="2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244309" y="708473"/>
              <a:ext cx="8770928" cy="2722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4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67530" y="1375324"/>
              <a:ext cx="7904962" cy="12507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800" dirty="0"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学习任务：</a:t>
              </a:r>
              <a:endPara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银行卡上的数字分别表示什么呢？打开课本93页，认真阅读银行卡号的编码意义。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71b93b9-7776-46d7-9b58-c26e2a16c8cd"/>
  <p:tag name="COMMONDATA" val="eyJoZGlkIjoiN2YzNjBkOTgyNWQ1YTMxYzM3MzMwNWFiODNmOWIzYW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材帮课件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noFill/>
        <a:noFill/>
        <a:noFill/>
      </a:bgFillStyleLst>
    </a:fmtScheme>
  </a:themeElements>
  <a:objectDefaults>
    <a:txDef>
      <a:spPr>
        <a:ln>
          <a:noFill/>
        </a:ln>
      </a:spPr>
      <a:bodyPr wrap="square" rtlCol="0" anchor="t">
        <a:noAutofit/>
      </a:bodyPr>
      <a:lstStyle>
        <a:defPPr algn="ctr">
          <a:defRPr sz="2400" dirty="0" smtClean="0">
            <a:latin typeface="Times New Roman" panose="02020603050405020304" pitchFamily="18" charset="0"/>
            <a:ea typeface="黑体" panose="02010609060101010101" charset="-122"/>
          </a:defRPr>
        </a:defPPr>
      </a:lstStyle>
      <a:style>
        <a:lnRef idx="3">
          <a:schemeClr val="accent1"/>
        </a:lnRef>
        <a:fillRef idx="0">
          <a:srgbClr val="FFFFFF"/>
        </a:fillRef>
        <a:effectRef idx="0">
          <a:srgbClr val="FFFFFF"/>
        </a:effectRef>
        <a:fontRef idx="minor">
          <a:schemeClr val="tx1"/>
        </a:fontRef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769</Words>
  <Application>Microsoft Office PowerPoint</Application>
  <PresentationFormat>宽屏</PresentationFormat>
  <Paragraphs>149</Paragraphs>
  <Slides>23</Slides>
  <Notes>16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方正楷体简体</vt:lpstr>
      <vt:lpstr>仿宋</vt:lpstr>
      <vt:lpstr>黑体</vt:lpstr>
      <vt:lpstr>华文楷体</vt:lpstr>
      <vt:lpstr>楷体</vt:lpstr>
      <vt:lpstr>思源宋体 Heavy</vt:lpstr>
      <vt:lpstr>宋体</vt:lpstr>
      <vt:lpstr>微软雅黑</vt:lpstr>
      <vt:lpstr>Arial</vt:lpstr>
      <vt:lpstr>Calibri</vt:lpstr>
      <vt:lpstr>Times New Roman</vt:lpstr>
      <vt:lpstr>Wingdings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刘先生</cp:lastModifiedBy>
  <cp:revision>473</cp:revision>
  <dcterms:created xsi:type="dcterms:W3CDTF">2019-06-19T02:08:00Z</dcterms:created>
  <dcterms:modified xsi:type="dcterms:W3CDTF">2026-01-03T05:39:52Z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5656269DA77F4DDCA870972E92FB8B0E_13</vt:lpwstr>
  </property>
</Properties>
</file>